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2"/>
  </p:sldMasterIdLst>
  <p:notesMasterIdLst>
    <p:notesMasterId r:id="rId28"/>
  </p:notesMasterIdLst>
  <p:handoutMasterIdLst>
    <p:handoutMasterId r:id="rId29"/>
  </p:handoutMasterIdLst>
  <p:sldIdLst>
    <p:sldId id="351" r:id="rId3"/>
    <p:sldId id="352" r:id="rId4"/>
    <p:sldId id="355" r:id="rId5"/>
    <p:sldId id="353" r:id="rId6"/>
    <p:sldId id="356" r:id="rId7"/>
    <p:sldId id="256" r:id="rId8"/>
    <p:sldId id="358" r:id="rId9"/>
    <p:sldId id="278" r:id="rId10"/>
    <p:sldId id="347" r:id="rId11"/>
    <p:sldId id="279" r:id="rId12"/>
    <p:sldId id="348" r:id="rId13"/>
    <p:sldId id="277" r:id="rId14"/>
    <p:sldId id="343" r:id="rId15"/>
    <p:sldId id="345" r:id="rId16"/>
    <p:sldId id="342" r:id="rId17"/>
    <p:sldId id="280" r:id="rId18"/>
    <p:sldId id="339" r:id="rId19"/>
    <p:sldId id="340" r:id="rId20"/>
    <p:sldId id="341" r:id="rId21"/>
    <p:sldId id="344" r:id="rId22"/>
    <p:sldId id="349" r:id="rId23"/>
    <p:sldId id="354" r:id="rId24"/>
    <p:sldId id="359" r:id="rId25"/>
    <p:sldId id="259" r:id="rId26"/>
    <p:sldId id="260" r:id="rId27"/>
  </p:sldIdLst>
  <p:sldSz cx="12192000" cy="6858000"/>
  <p:notesSz cx="6858000" cy="9144000"/>
  <p:embeddedFontLst>
    <p:embeddedFont>
      <p:font typeface="Arial Nova Light" panose="020B0304020202020204" pitchFamily="34" charset="0"/>
      <p:regular r:id="rId30"/>
      <p:italic r:id="rId31"/>
    </p:embeddedFont>
    <p:embeddedFont>
      <p:font typeface="Calibri" panose="020F0502020204030204" pitchFamily="34" charset="0"/>
      <p:regular r:id="rId32"/>
      <p:bold r:id="rId33"/>
      <p:italic r:id="rId34"/>
      <p:boldItalic r:id="rId35"/>
    </p:embeddedFont>
    <p:embeddedFont>
      <p:font typeface="Curvilingus" panose="0202090509080B050A04" pitchFamily="18"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41" autoAdjust="0"/>
  </p:normalViewPr>
  <p:slideViewPr>
    <p:cSldViewPr snapToGrid="0">
      <p:cViewPr>
        <p:scale>
          <a:sx n="66" d="100"/>
          <a:sy n="66" d="100"/>
        </p:scale>
        <p:origin x="1397" y="58"/>
      </p:cViewPr>
      <p:guideLst/>
    </p:cSldViewPr>
  </p:slideViewPr>
  <p:outlineViewPr>
    <p:cViewPr>
      <p:scale>
        <a:sx n="33" d="100"/>
        <a:sy n="33" d="100"/>
      </p:scale>
      <p:origin x="0" y="-792"/>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5728A7-689F-FDDF-E52C-C10F239EAB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A0C0D671-8E4A-9289-F36E-25F98C8C7F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3BE25A-F3C2-4A5E-A55D-873667138AF0}" type="datetimeFigureOut">
              <a:rPr lang="en-GB" smtClean="0"/>
              <a:t>07/11/2023</a:t>
            </a:fld>
            <a:endParaRPr lang="en-GB" dirty="0"/>
          </a:p>
        </p:txBody>
      </p:sp>
      <p:sp>
        <p:nvSpPr>
          <p:cNvPr id="4" name="Footer Placeholder 3">
            <a:extLst>
              <a:ext uri="{FF2B5EF4-FFF2-40B4-BE49-F238E27FC236}">
                <a16:creationId xmlns:a16="http://schemas.microsoft.com/office/drawing/2014/main" id="{15A5C66D-DECB-62C3-BD1E-5360C75056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83B3963E-3E86-4D7C-3EEE-74CA61B5E1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33736B-4C4B-4EAD-BE6B-335E4315EF2F}" type="slidenum">
              <a:rPr lang="en-GB" smtClean="0"/>
              <a:t>‹#›</a:t>
            </a:fld>
            <a:endParaRPr lang="en-GB" dirty="0"/>
          </a:p>
        </p:txBody>
      </p:sp>
    </p:spTree>
    <p:extLst>
      <p:ext uri="{BB962C8B-B14F-4D97-AF65-F5344CB8AC3E}">
        <p14:creationId xmlns:p14="http://schemas.microsoft.com/office/powerpoint/2010/main" val="876396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E0674-6281-4A49-8516-4AB9591B1032}" type="datetimeFigureOut">
              <a:rPr lang="en-GB" smtClean="0"/>
              <a:t>07/11/2023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A649E-45C6-4AAC-BBDD-194CC5875EA7}" type="slidenum">
              <a:rPr lang="en-GB" smtClean="0"/>
              <a:t>‹#›</a:t>
            </a:fld>
            <a:endParaRPr lang="en-GB" dirty="0"/>
          </a:p>
        </p:txBody>
      </p:sp>
    </p:spTree>
    <p:extLst>
      <p:ext uri="{BB962C8B-B14F-4D97-AF65-F5344CB8AC3E}">
        <p14:creationId xmlns:p14="http://schemas.microsoft.com/office/powerpoint/2010/main" val="231793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28FA672-E5DC-7D05-5A0F-9DD8F7B1FCF1}"/>
              </a:ext>
            </a:extLst>
          </p:cNvPr>
          <p:cNvSpPr/>
          <p:nvPr userDrawn="1"/>
        </p:nvSpPr>
        <p:spPr>
          <a:xfrm>
            <a:off x="0" y="1"/>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ubtitle 2">
            <a:extLst>
              <a:ext uri="{FF2B5EF4-FFF2-40B4-BE49-F238E27FC236}">
                <a16:creationId xmlns:a16="http://schemas.microsoft.com/office/drawing/2014/main" id="{81AD805A-B72C-0A36-BF8D-06DB12EDEEAC}"/>
              </a:ext>
            </a:extLst>
          </p:cNvPr>
          <p:cNvSpPr>
            <a:spLocks noGrp="1"/>
          </p:cNvSpPr>
          <p:nvPr>
            <p:ph type="subTitle" idx="1"/>
          </p:nvPr>
        </p:nvSpPr>
        <p:spPr>
          <a:xfrm>
            <a:off x="1524000" y="41979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68DFB9C-08AE-641B-3CB4-46E2FBD79B8B}"/>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F9A816D9-11F5-2D90-1E18-D043F0630E8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62380E-8B0F-0C6F-CF76-6483BB3FC2AD}"/>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CA1C9A03-347D-CD9E-572A-42F60BD71CE5}"/>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3BA7E736-9E44-2767-CD29-F0BBBD1E3053}"/>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AE35BC20-A5DE-46BF-FF72-07DDA035FFC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CD1A9CE-27EE-0ECC-3E40-CE15D226BCC2}"/>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FD59C62-A626-0C45-B9F4-D6FDD6EE216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BD4DC6C-1642-869F-F968-B2C896CDF1F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3" name="TextBox 12">
            <a:extLst>
              <a:ext uri="{FF2B5EF4-FFF2-40B4-BE49-F238E27FC236}">
                <a16:creationId xmlns:a16="http://schemas.microsoft.com/office/drawing/2014/main" id="{A9612572-597F-BD0A-3CDD-813EB69DA549}"/>
              </a:ext>
            </a:extLst>
          </p:cNvPr>
          <p:cNvSpPr txBox="1"/>
          <p:nvPr userDrawn="1"/>
        </p:nvSpPr>
        <p:spPr>
          <a:xfrm>
            <a:off x="1899368" y="1842116"/>
            <a:ext cx="8393264" cy="1862048"/>
          </a:xfrm>
          <a:prstGeom prst="rect">
            <a:avLst/>
          </a:prstGeom>
          <a:noFill/>
        </p:spPr>
        <p:txBody>
          <a:bodyPr wrap="square" rtlCol="0">
            <a:spAutoFit/>
          </a:bodyPr>
          <a:lstStyle/>
          <a:p>
            <a:pPr algn="ctr"/>
            <a:r>
              <a:rPr lang="en-ZA" sz="11500" dirty="0">
                <a:solidFill>
                  <a:srgbClr val="401508"/>
                </a:solidFill>
                <a:latin typeface="Curvilingus" panose="0202090509080B050A04" pitchFamily="18" charset="0"/>
              </a:rPr>
              <a:t>Burgundy</a:t>
            </a:r>
            <a:endParaRPr lang="en-GB" sz="11500" dirty="0">
              <a:solidFill>
                <a:srgbClr val="401508"/>
              </a:solidFill>
              <a:latin typeface="Curvilingus" panose="0202090509080B050A04" pitchFamily="18" charset="0"/>
            </a:endParaRPr>
          </a:p>
        </p:txBody>
      </p:sp>
      <p:grpSp>
        <p:nvGrpSpPr>
          <p:cNvPr id="14" name="Group 13">
            <a:extLst>
              <a:ext uri="{FF2B5EF4-FFF2-40B4-BE49-F238E27FC236}">
                <a16:creationId xmlns:a16="http://schemas.microsoft.com/office/drawing/2014/main" id="{9BFACCFC-22A4-F67A-95E4-A8DC1434C909}"/>
              </a:ext>
            </a:extLst>
          </p:cNvPr>
          <p:cNvGrpSpPr/>
          <p:nvPr userDrawn="1"/>
        </p:nvGrpSpPr>
        <p:grpSpPr>
          <a:xfrm>
            <a:off x="5294579" y="1306102"/>
            <a:ext cx="1757089" cy="885249"/>
            <a:chOff x="5223717" y="2635832"/>
            <a:chExt cx="1867398" cy="982723"/>
          </a:xfrm>
        </p:grpSpPr>
        <p:grpSp>
          <p:nvGrpSpPr>
            <p:cNvPr id="15" name="Group 14">
              <a:extLst>
                <a:ext uri="{FF2B5EF4-FFF2-40B4-BE49-F238E27FC236}">
                  <a16:creationId xmlns:a16="http://schemas.microsoft.com/office/drawing/2014/main" id="{A6364336-A40B-3FCF-2C20-62910A3D00A4}"/>
                </a:ext>
              </a:extLst>
            </p:cNvPr>
            <p:cNvGrpSpPr/>
            <p:nvPr/>
          </p:nvGrpSpPr>
          <p:grpSpPr>
            <a:xfrm>
              <a:off x="5223717" y="2635832"/>
              <a:ext cx="1867398" cy="982723"/>
              <a:chOff x="4942027" y="3036804"/>
              <a:chExt cx="1867398" cy="982723"/>
            </a:xfrm>
          </p:grpSpPr>
          <p:grpSp>
            <p:nvGrpSpPr>
              <p:cNvPr id="17" name="Group 16">
                <a:extLst>
                  <a:ext uri="{FF2B5EF4-FFF2-40B4-BE49-F238E27FC236}">
                    <a16:creationId xmlns:a16="http://schemas.microsoft.com/office/drawing/2014/main" id="{53078817-4D20-BF52-ACDE-6BA85C71ED4F}"/>
                  </a:ext>
                </a:extLst>
              </p:cNvPr>
              <p:cNvGrpSpPr/>
              <p:nvPr/>
            </p:nvGrpSpPr>
            <p:grpSpPr>
              <a:xfrm>
                <a:off x="5758082" y="3064280"/>
                <a:ext cx="1051343" cy="955247"/>
                <a:chOff x="1239081" y="2902745"/>
                <a:chExt cx="1051343" cy="955247"/>
              </a:xfrm>
            </p:grpSpPr>
            <p:sp>
              <p:nvSpPr>
                <p:cNvPr id="34" name="Freeform: Shape 33">
                  <a:extLst>
                    <a:ext uri="{FF2B5EF4-FFF2-40B4-BE49-F238E27FC236}">
                      <a16:creationId xmlns:a16="http://schemas.microsoft.com/office/drawing/2014/main" id="{4DE8B107-4B1D-5024-DF70-164989AEFF63}"/>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74F5A9CB-092F-EE60-306E-C1C0B10B04C2}"/>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6" name="Group 35">
                  <a:extLst>
                    <a:ext uri="{FF2B5EF4-FFF2-40B4-BE49-F238E27FC236}">
                      <a16:creationId xmlns:a16="http://schemas.microsoft.com/office/drawing/2014/main" id="{735312D0-9039-4BDA-769A-8D2DA5079AD8}"/>
                    </a:ext>
                  </a:extLst>
                </p:cNvPr>
                <p:cNvGrpSpPr/>
                <p:nvPr/>
              </p:nvGrpSpPr>
              <p:grpSpPr>
                <a:xfrm>
                  <a:off x="1283619" y="2902745"/>
                  <a:ext cx="966124" cy="441565"/>
                  <a:chOff x="-1158240" y="1428629"/>
                  <a:chExt cx="966124" cy="441565"/>
                </a:xfrm>
              </p:grpSpPr>
              <p:sp>
                <p:nvSpPr>
                  <p:cNvPr id="37" name="Freeform: Shape 36">
                    <a:extLst>
                      <a:ext uri="{FF2B5EF4-FFF2-40B4-BE49-F238E27FC236}">
                        <a16:creationId xmlns:a16="http://schemas.microsoft.com/office/drawing/2014/main" id="{A5B349A9-A98B-30BD-9BCD-C2B0D7D1BB98}"/>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8" name="Freeform: Shape 37">
                    <a:extLst>
                      <a:ext uri="{FF2B5EF4-FFF2-40B4-BE49-F238E27FC236}">
                        <a16:creationId xmlns:a16="http://schemas.microsoft.com/office/drawing/2014/main" id="{182E407B-9469-7358-D2FF-7C43B1B08F04}"/>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72DDD1E5-C759-6251-8D7C-9E238A5B69D8}"/>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99237551-B3C6-656A-CF59-061C01450F78}"/>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724D4A52-96B9-80D0-DE13-1B972DAA2DED}"/>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9C67273D-1031-464A-2609-38F2C2F9AE82}"/>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BD0C3C4E-A416-3617-8D77-5CDDD5BAB783}"/>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0833534D-C2FA-A834-A5FF-6B7E7D3F47CB}"/>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588F7BC0-7840-ED33-8547-A3BE637763E7}"/>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9A6F2FCA-59D7-E11D-884E-8E18D8039A84}"/>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3BF47E6B-3412-0D82-2934-8F18E6E89DB2}"/>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16376FD6-1B41-1BDA-6992-868B0A105CBF}"/>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E0E543D3-E374-2F16-F891-779FEF91DB81}"/>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5AF0D37F-526E-09C2-6D7B-ED228D88541B}"/>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3A52AE14-36BE-D68F-A67A-89633EA8D9B9}"/>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1937CCEE-AC34-AABB-CEBF-28595F2F26DC}"/>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B1D18823-605F-0126-7C54-699484ABAC2C}"/>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2B547E7F-525D-AC10-ECFC-D4FF87D9205F}"/>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B59C42F9-AAED-FC5E-FF7F-D6CF1439FB45}"/>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D5740647-7813-86ED-E49F-5FDE618333B4}"/>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2DDB9C1D-6556-B352-C20B-56FA7FBD10E7}"/>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39CAD10D-53E4-A819-4012-BA607D62A6B2}"/>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C19C0CEA-1A86-701E-B598-EFFCEB3361D5}"/>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D2263B70-BB2D-0835-0CD9-7ADFEBEE4713}"/>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2C4A60A2-9DC6-7012-C871-630F2E5E4309}"/>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8" name="Group 17">
                <a:extLst>
                  <a:ext uri="{FF2B5EF4-FFF2-40B4-BE49-F238E27FC236}">
                    <a16:creationId xmlns:a16="http://schemas.microsoft.com/office/drawing/2014/main" id="{FBA09C23-83A9-8C64-40D4-49F0787DC67C}"/>
                  </a:ext>
                </a:extLst>
              </p:cNvPr>
              <p:cNvGrpSpPr/>
              <p:nvPr/>
            </p:nvGrpSpPr>
            <p:grpSpPr>
              <a:xfrm>
                <a:off x="4942027" y="3036804"/>
                <a:ext cx="807387" cy="972502"/>
                <a:chOff x="2215692" y="4219337"/>
                <a:chExt cx="807387" cy="972502"/>
              </a:xfrm>
            </p:grpSpPr>
            <p:grpSp>
              <p:nvGrpSpPr>
                <p:cNvPr id="19" name="Group 18">
                  <a:extLst>
                    <a:ext uri="{FF2B5EF4-FFF2-40B4-BE49-F238E27FC236}">
                      <a16:creationId xmlns:a16="http://schemas.microsoft.com/office/drawing/2014/main" id="{7C7E696A-FA1F-87AE-E2D6-341505621224}"/>
                    </a:ext>
                  </a:extLst>
                </p:cNvPr>
                <p:cNvGrpSpPr/>
                <p:nvPr/>
              </p:nvGrpSpPr>
              <p:grpSpPr>
                <a:xfrm>
                  <a:off x="2215692" y="4219337"/>
                  <a:ext cx="782521" cy="598746"/>
                  <a:chOff x="-10239325" y="3407763"/>
                  <a:chExt cx="782521" cy="598746"/>
                </a:xfrm>
              </p:grpSpPr>
              <p:sp>
                <p:nvSpPr>
                  <p:cNvPr id="28" name="Freeform: Shape 27">
                    <a:extLst>
                      <a:ext uri="{FF2B5EF4-FFF2-40B4-BE49-F238E27FC236}">
                        <a16:creationId xmlns:a16="http://schemas.microsoft.com/office/drawing/2014/main" id="{84E3F277-CC09-47C1-3BA1-FEF8052D544B}"/>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8DC637F8-41F6-6D16-90D9-6CE458856B83}"/>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B9274CCF-45C8-110D-D3D3-EE8F3E2A9819}"/>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2B236658-631C-DADD-635A-530191AEB117}"/>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8B41992A-497D-47AC-2F0D-8CDBAA0E0255}"/>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490780E7-0839-0774-11B4-27184219443C}"/>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20" name="Group 19">
                  <a:extLst>
                    <a:ext uri="{FF2B5EF4-FFF2-40B4-BE49-F238E27FC236}">
                      <a16:creationId xmlns:a16="http://schemas.microsoft.com/office/drawing/2014/main" id="{6202C688-BBE5-33BC-63D1-88D41BEB21F6}"/>
                    </a:ext>
                  </a:extLst>
                </p:cNvPr>
                <p:cNvGrpSpPr/>
                <p:nvPr/>
              </p:nvGrpSpPr>
              <p:grpSpPr>
                <a:xfrm flipH="1">
                  <a:off x="2240558" y="4225614"/>
                  <a:ext cx="782521" cy="598746"/>
                  <a:chOff x="-10231657" y="3415383"/>
                  <a:chExt cx="782521" cy="598746"/>
                </a:xfrm>
                <a:solidFill>
                  <a:srgbClr val="E99442"/>
                </a:solidFill>
              </p:grpSpPr>
              <p:sp>
                <p:nvSpPr>
                  <p:cNvPr id="22" name="Freeform: Shape 21">
                    <a:extLst>
                      <a:ext uri="{FF2B5EF4-FFF2-40B4-BE49-F238E27FC236}">
                        <a16:creationId xmlns:a16="http://schemas.microsoft.com/office/drawing/2014/main" id="{6391EC98-2FF0-C6A2-A30A-5AA319BCAB8A}"/>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74F8193F-A4A4-25FD-2936-D354119BB47F}"/>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A7FABA99-16CA-AB48-A8DE-9DC21C204E24}"/>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7D1D3ED4-17CA-144D-F796-BB9218FA73DF}"/>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6DD9C9B3-A94E-16A7-B70A-C6A1C4345A4D}"/>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DA4D98D1-7586-8A88-3C3D-2156FF494383}"/>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21" name="Freeform: Shape 20">
                  <a:extLst>
                    <a:ext uri="{FF2B5EF4-FFF2-40B4-BE49-F238E27FC236}">
                      <a16:creationId xmlns:a16="http://schemas.microsoft.com/office/drawing/2014/main" id="{BAE9C5A3-1100-008D-8701-D8959648225F}"/>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6" name="Freeform: Shape 15">
              <a:extLst>
                <a:ext uri="{FF2B5EF4-FFF2-40B4-BE49-F238E27FC236}">
                  <a16:creationId xmlns:a16="http://schemas.microsoft.com/office/drawing/2014/main" id="{F70B54C8-FD5C-3570-B7BC-9A8EF51FD4E8}"/>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293403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ML Diagram Typ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181CE5-186B-583C-9361-5298218B898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647C2689-5BAD-6FE7-5865-316151C7A52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FFD63C6-2E0C-BC9D-89FA-525BE643068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6" name="Group 5">
            <a:extLst>
              <a:ext uri="{FF2B5EF4-FFF2-40B4-BE49-F238E27FC236}">
                <a16:creationId xmlns:a16="http://schemas.microsoft.com/office/drawing/2014/main" id="{54F8C821-58D8-16F0-4FC2-CC7DF95A9D90}"/>
              </a:ext>
            </a:extLst>
          </p:cNvPr>
          <p:cNvGrpSpPr/>
          <p:nvPr userDrawn="1"/>
        </p:nvGrpSpPr>
        <p:grpSpPr>
          <a:xfrm>
            <a:off x="36170675" y="-16002000"/>
            <a:ext cx="1054490" cy="972483"/>
            <a:chOff x="1221571" y="-6735"/>
            <a:chExt cx="1054490" cy="972483"/>
          </a:xfrm>
        </p:grpSpPr>
        <p:sp>
          <p:nvSpPr>
            <p:cNvPr id="7" name="Freeform: Shape 6">
              <a:extLst>
                <a:ext uri="{FF2B5EF4-FFF2-40B4-BE49-F238E27FC236}">
                  <a16:creationId xmlns:a16="http://schemas.microsoft.com/office/drawing/2014/main" id="{0A08C348-6ECD-3982-AF1A-CA990A1AA00B}"/>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 name="Freeform: Shape 7">
              <a:extLst>
                <a:ext uri="{FF2B5EF4-FFF2-40B4-BE49-F238E27FC236}">
                  <a16:creationId xmlns:a16="http://schemas.microsoft.com/office/drawing/2014/main" id="{54946E21-C1E2-F40D-FB52-91BC6C5B18E2}"/>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9" name="Group 8">
            <a:extLst>
              <a:ext uri="{FF2B5EF4-FFF2-40B4-BE49-F238E27FC236}">
                <a16:creationId xmlns:a16="http://schemas.microsoft.com/office/drawing/2014/main" id="{D4F86623-098F-34B9-B70E-A3B04C9219B0}"/>
              </a:ext>
            </a:extLst>
          </p:cNvPr>
          <p:cNvGrpSpPr/>
          <p:nvPr userDrawn="1"/>
        </p:nvGrpSpPr>
        <p:grpSpPr>
          <a:xfrm>
            <a:off x="-43686925" y="20289256"/>
            <a:ext cx="1054490" cy="972483"/>
            <a:chOff x="1221571" y="-6735"/>
            <a:chExt cx="1054490" cy="972483"/>
          </a:xfrm>
        </p:grpSpPr>
        <p:sp>
          <p:nvSpPr>
            <p:cNvPr id="10" name="Freeform: Shape 9">
              <a:extLst>
                <a:ext uri="{FF2B5EF4-FFF2-40B4-BE49-F238E27FC236}">
                  <a16:creationId xmlns:a16="http://schemas.microsoft.com/office/drawing/2014/main" id="{6B944875-8858-A191-0CBC-CB3E1B388E5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1" name="Freeform: Shape 10">
              <a:extLst>
                <a:ext uri="{FF2B5EF4-FFF2-40B4-BE49-F238E27FC236}">
                  <a16:creationId xmlns:a16="http://schemas.microsoft.com/office/drawing/2014/main" id="{0EF1246A-566D-2346-41AB-1F974B21F024}"/>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2" name="Title 1">
            <a:extLst>
              <a:ext uri="{FF2B5EF4-FFF2-40B4-BE49-F238E27FC236}">
                <a16:creationId xmlns:a16="http://schemas.microsoft.com/office/drawing/2014/main" id="{9C5E9856-FB8F-826F-2AC2-40266AD96E39}"/>
              </a:ext>
            </a:extLst>
          </p:cNvPr>
          <p:cNvSpPr>
            <a:spLocks noGrp="1"/>
          </p:cNvSpPr>
          <p:nvPr>
            <p:ph type="title" hasCustomPrompt="1"/>
          </p:nvPr>
        </p:nvSpPr>
        <p:spPr>
          <a:xfrm>
            <a:off x="559904" y="418214"/>
            <a:ext cx="10515600" cy="650499"/>
          </a:xfrm>
        </p:spPr>
        <p:txBody>
          <a:bodyPr>
            <a:normAutofit/>
          </a:bodyPr>
          <a:lstStyle>
            <a:lvl1pPr>
              <a:defRPr sz="3600"/>
            </a:lvl1pPr>
          </a:lstStyle>
          <a:p>
            <a:r>
              <a:rPr lang="en-US" dirty="0"/>
              <a:t>UML Diagram</a:t>
            </a:r>
            <a:endParaRPr lang="en-GB" dirty="0"/>
          </a:p>
        </p:txBody>
      </p:sp>
      <p:sp>
        <p:nvSpPr>
          <p:cNvPr id="16" name="Content Placeholder 2">
            <a:extLst>
              <a:ext uri="{FF2B5EF4-FFF2-40B4-BE49-F238E27FC236}">
                <a16:creationId xmlns:a16="http://schemas.microsoft.com/office/drawing/2014/main" id="{A1296045-0B37-5646-BBF3-E27902EA35A1}"/>
              </a:ext>
            </a:extLst>
          </p:cNvPr>
          <p:cNvSpPr>
            <a:spLocks noGrp="1"/>
          </p:cNvSpPr>
          <p:nvPr>
            <p:ph idx="13" hasCustomPrompt="1"/>
          </p:nvPr>
        </p:nvSpPr>
        <p:spPr>
          <a:xfrm>
            <a:off x="559904" y="1113668"/>
            <a:ext cx="10515600" cy="488439"/>
          </a:xfrm>
        </p:spPr>
        <p:txBody>
          <a:bodyPr>
            <a:normAutofit/>
          </a:bodyPr>
          <a:lstStyle>
            <a:lvl1pPr marL="0" indent="0">
              <a:buNone/>
              <a:defRPr sz="2400" b="1"/>
            </a:lvl1pPr>
            <a:lvl2pPr>
              <a:defRPr sz="1800"/>
            </a:lvl2pPr>
            <a:lvl3pPr>
              <a:defRPr sz="1600"/>
            </a:lvl3pPr>
            <a:lvl4pPr>
              <a:defRPr sz="1400"/>
            </a:lvl4pPr>
            <a:lvl5pPr>
              <a:defRPr sz="1400"/>
            </a:lvl5pPr>
          </a:lstStyle>
          <a:p>
            <a:pPr lvl="0"/>
            <a:r>
              <a:rPr lang="en-ZA" dirty="0"/>
              <a:t>UML</a:t>
            </a:r>
            <a:endParaRPr lang="en-GB" dirty="0"/>
          </a:p>
        </p:txBody>
      </p:sp>
    </p:spTree>
    <p:extLst>
      <p:ext uri="{BB962C8B-B14F-4D97-AF65-F5344CB8AC3E}">
        <p14:creationId xmlns:p14="http://schemas.microsoft.com/office/powerpoint/2010/main" val="67984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B2159-A009-EA32-B538-ABDF582AD372}"/>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3" name="Footer Placeholder 2">
            <a:extLst>
              <a:ext uri="{FF2B5EF4-FFF2-40B4-BE49-F238E27FC236}">
                <a16:creationId xmlns:a16="http://schemas.microsoft.com/office/drawing/2014/main" id="{C81A170E-DCE9-AD10-400F-167A815A3A1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D7DF8F04-FBE8-5B3B-96D6-0514F5137082}"/>
              </a:ext>
            </a:extLst>
          </p:cNvPr>
          <p:cNvSpPr>
            <a:spLocks noGrp="1"/>
          </p:cNvSpPr>
          <p:nvPr>
            <p:ph type="sldNum" sz="quarter" idx="12"/>
          </p:nvPr>
        </p:nvSpPr>
        <p:spPr/>
        <p:txBody>
          <a:bodyPr/>
          <a:lstStyle/>
          <a:p>
            <a:fld id="{A8206A05-9EBB-4E51-B17B-4B9930DFF9F4}" type="slidenum">
              <a:rPr lang="en-GB" smtClean="0"/>
              <a:t>‹#›</a:t>
            </a:fld>
            <a:endParaRPr lang="en-GB" dirty="0"/>
          </a:p>
        </p:txBody>
      </p:sp>
      <p:sp>
        <p:nvSpPr>
          <p:cNvPr id="6" name="Rectangle 5">
            <a:extLst>
              <a:ext uri="{FF2B5EF4-FFF2-40B4-BE49-F238E27FC236}">
                <a16:creationId xmlns:a16="http://schemas.microsoft.com/office/drawing/2014/main" id="{8FABE793-3EEF-9C5C-16AE-370954311570}"/>
              </a:ext>
            </a:extLst>
          </p:cNvPr>
          <p:cNvSpPr/>
          <p:nvPr userDrawn="1"/>
        </p:nvSpPr>
        <p:spPr>
          <a:xfrm>
            <a:off x="-143271240" y="-84094320"/>
            <a:ext cx="13868400" cy="594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BA803683-B76F-E38C-2D37-18043D376D01}"/>
              </a:ext>
            </a:extLst>
          </p:cNvPr>
          <p:cNvSpPr/>
          <p:nvPr userDrawn="1"/>
        </p:nvSpPr>
        <p:spPr>
          <a:xfrm>
            <a:off x="96796860" y="132580380"/>
            <a:ext cx="13868400" cy="594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2" name="Group 81">
            <a:extLst>
              <a:ext uri="{FF2B5EF4-FFF2-40B4-BE49-F238E27FC236}">
                <a16:creationId xmlns:a16="http://schemas.microsoft.com/office/drawing/2014/main" id="{3C4FE02F-65A7-BDF5-573F-5BE8B5B1AB95}"/>
              </a:ext>
            </a:extLst>
          </p:cNvPr>
          <p:cNvGrpSpPr/>
          <p:nvPr userDrawn="1"/>
        </p:nvGrpSpPr>
        <p:grpSpPr>
          <a:xfrm>
            <a:off x="36170675" y="-16002000"/>
            <a:ext cx="1054490" cy="972483"/>
            <a:chOff x="1221571" y="-6735"/>
            <a:chExt cx="1054490" cy="972483"/>
          </a:xfrm>
        </p:grpSpPr>
        <p:sp>
          <p:nvSpPr>
            <p:cNvPr id="83" name="Freeform: Shape 82">
              <a:extLst>
                <a:ext uri="{FF2B5EF4-FFF2-40B4-BE49-F238E27FC236}">
                  <a16:creationId xmlns:a16="http://schemas.microsoft.com/office/drawing/2014/main" id="{5E7443C3-588F-094B-26DA-6A92FE097FDD}"/>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4" name="Freeform: Shape 83">
              <a:extLst>
                <a:ext uri="{FF2B5EF4-FFF2-40B4-BE49-F238E27FC236}">
                  <a16:creationId xmlns:a16="http://schemas.microsoft.com/office/drawing/2014/main" id="{1B421C83-1DC1-9D1E-A41A-6B6234BF2CD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85" name="Group 84">
            <a:extLst>
              <a:ext uri="{FF2B5EF4-FFF2-40B4-BE49-F238E27FC236}">
                <a16:creationId xmlns:a16="http://schemas.microsoft.com/office/drawing/2014/main" id="{DC0BF4AA-9856-5811-4851-1F116DC43B01}"/>
              </a:ext>
            </a:extLst>
          </p:cNvPr>
          <p:cNvGrpSpPr/>
          <p:nvPr userDrawn="1"/>
        </p:nvGrpSpPr>
        <p:grpSpPr>
          <a:xfrm>
            <a:off x="-43686925" y="20289256"/>
            <a:ext cx="1054490" cy="972483"/>
            <a:chOff x="1221571" y="-6735"/>
            <a:chExt cx="1054490" cy="972483"/>
          </a:xfrm>
        </p:grpSpPr>
        <p:sp>
          <p:nvSpPr>
            <p:cNvPr id="86" name="Freeform: Shape 85">
              <a:extLst>
                <a:ext uri="{FF2B5EF4-FFF2-40B4-BE49-F238E27FC236}">
                  <a16:creationId xmlns:a16="http://schemas.microsoft.com/office/drawing/2014/main" id="{6A14DA46-B90A-D4C7-0A49-FD04943F5828}"/>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7" name="Freeform: Shape 86">
              <a:extLst>
                <a:ext uri="{FF2B5EF4-FFF2-40B4-BE49-F238E27FC236}">
                  <a16:creationId xmlns:a16="http://schemas.microsoft.com/office/drawing/2014/main" id="{01B0CAF8-9683-6E62-0DA2-2C23703E504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589023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4145-AC20-8B6F-76D7-886634C19E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22548-E3D1-6766-699F-FACA675AFAB9}"/>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100FCEBC-7516-8A8C-F916-8D8D3CF8B8C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F862C9-4917-0006-6FE4-4103D7372127}"/>
              </a:ext>
            </a:extLst>
          </p:cNvPr>
          <p:cNvSpPr>
            <a:spLocks noGrp="1"/>
          </p:cNvSpPr>
          <p:nvPr>
            <p:ph type="sldNum" sz="quarter" idx="12"/>
          </p:nvPr>
        </p:nvSpPr>
        <p:spPr/>
        <p:txBody>
          <a:bodyPr/>
          <a:lstStyle/>
          <a:p>
            <a:fld id="{A8206A05-9EBB-4E51-B17B-4B9930DFF9F4}" type="slidenum">
              <a:rPr lang="en-GB" smtClean="0"/>
              <a:t>‹#›</a:t>
            </a:fld>
            <a:endParaRPr lang="en-GB" dirty="0"/>
          </a:p>
        </p:txBody>
      </p:sp>
    </p:spTree>
    <p:extLst>
      <p:ext uri="{BB962C8B-B14F-4D97-AF65-F5344CB8AC3E}">
        <p14:creationId xmlns:p14="http://schemas.microsoft.com/office/powerpoint/2010/main" val="48918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28FA672-E5DC-7D05-5A0F-9DD8F7B1FCF1}"/>
              </a:ext>
            </a:extLst>
          </p:cNvPr>
          <p:cNvSpPr/>
          <p:nvPr userDrawn="1"/>
        </p:nvSpPr>
        <p:spPr>
          <a:xfrm>
            <a:off x="0" y="1"/>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CA1C9A03-347D-CD9E-572A-42F60BD71CE5}"/>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3BA7E736-9E44-2767-CD29-F0BBBD1E3053}"/>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AE35BC20-A5DE-46BF-FF72-07DDA035FFC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CD1A9CE-27EE-0ECC-3E40-CE15D226BCC2}"/>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FD59C62-A626-0C45-B9F4-D6FDD6EE216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BD4DC6C-1642-869F-F968-B2C896CDF1F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4215829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1C9A03-347D-CD9E-572A-42F60BD71CE5}"/>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3BA7E736-9E44-2767-CD29-F0BBBD1E3053}"/>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AE35BC20-A5DE-46BF-FF72-07DDA035FFC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CD1A9CE-27EE-0ECC-3E40-CE15D226BCC2}"/>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FD59C62-A626-0C45-B9F4-D6FDD6EE216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BD4DC6C-1642-869F-F968-B2C896CDF1F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836999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293818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a:xfrm>
            <a:off x="838200" y="666209"/>
            <a:ext cx="10515600" cy="824661"/>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3" name="Content Placeholder 2">
            <a:extLst>
              <a:ext uri="{FF2B5EF4-FFF2-40B4-BE49-F238E27FC236}">
                <a16:creationId xmlns:a16="http://schemas.microsoft.com/office/drawing/2014/main" id="{449E686A-2EAF-9CC2-5B6F-A2CA7F51F84E}"/>
              </a:ext>
            </a:extLst>
          </p:cNvPr>
          <p:cNvSpPr>
            <a:spLocks noGrp="1"/>
          </p:cNvSpPr>
          <p:nvPr>
            <p:ph idx="13" hasCustomPrompt="1"/>
          </p:nvPr>
        </p:nvSpPr>
        <p:spPr>
          <a:xfrm>
            <a:off x="838200" y="1670258"/>
            <a:ext cx="10515600" cy="488439"/>
          </a:xfrm>
        </p:spPr>
        <p:txBody>
          <a:bodyPr>
            <a:normAutofit/>
          </a:bodyPr>
          <a:lstStyle>
            <a:lvl1pPr marL="0" indent="0">
              <a:buNone/>
              <a:defRPr sz="2400" b="1"/>
            </a:lvl1pPr>
            <a:lvl2pPr>
              <a:defRPr sz="1800"/>
            </a:lvl2pPr>
            <a:lvl3pPr>
              <a:defRPr sz="1600"/>
            </a:lvl3pPr>
            <a:lvl4pPr>
              <a:defRPr sz="1400"/>
            </a:lvl4pPr>
            <a:lvl5pPr>
              <a:defRPr sz="1400"/>
            </a:lvl5pPr>
          </a:lstStyle>
          <a:p>
            <a:pPr lvl="0"/>
            <a:r>
              <a:rPr lang="en-ZA" dirty="0"/>
              <a:t>Heading</a:t>
            </a:r>
            <a:endParaRPr lang="en-GB" dirty="0"/>
          </a:p>
        </p:txBody>
      </p:sp>
    </p:spTree>
    <p:extLst>
      <p:ext uri="{BB962C8B-B14F-4D97-AF65-F5344CB8AC3E}">
        <p14:creationId xmlns:p14="http://schemas.microsoft.com/office/powerpoint/2010/main" val="1750604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a:xfrm>
            <a:off x="838200" y="666209"/>
            <a:ext cx="10515600" cy="824661"/>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2338085"/>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4" name="Content Placeholder 2">
            <a:extLst>
              <a:ext uri="{FF2B5EF4-FFF2-40B4-BE49-F238E27FC236}">
                <a16:creationId xmlns:a16="http://schemas.microsoft.com/office/drawing/2014/main" id="{15185861-2518-90F4-AB86-86FF29FE634A}"/>
              </a:ext>
            </a:extLst>
          </p:cNvPr>
          <p:cNvSpPr>
            <a:spLocks noGrp="1"/>
          </p:cNvSpPr>
          <p:nvPr>
            <p:ph idx="14"/>
          </p:nvPr>
        </p:nvSpPr>
        <p:spPr>
          <a:xfrm>
            <a:off x="4406901" y="2342754"/>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11E784E1-7CAA-6B4D-65EB-AB98B1FC1F73}"/>
              </a:ext>
            </a:extLst>
          </p:cNvPr>
          <p:cNvSpPr>
            <a:spLocks noGrp="1"/>
          </p:cNvSpPr>
          <p:nvPr>
            <p:ph idx="15"/>
          </p:nvPr>
        </p:nvSpPr>
        <p:spPr>
          <a:xfrm>
            <a:off x="7975602" y="2333416"/>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12306926-1929-4364-3CE4-91DD18A7CCCC}"/>
              </a:ext>
            </a:extLst>
          </p:cNvPr>
          <p:cNvSpPr>
            <a:spLocks noGrp="1"/>
          </p:cNvSpPr>
          <p:nvPr>
            <p:ph type="body" sz="quarter" idx="17"/>
          </p:nvPr>
        </p:nvSpPr>
        <p:spPr>
          <a:xfrm>
            <a:off x="7975600" y="1665288"/>
            <a:ext cx="3378200" cy="493712"/>
          </a:xfrm>
        </p:spPr>
        <p:txBody>
          <a:bodyPr/>
          <a:lstStyle>
            <a:lvl1pPr marL="0" indent="0">
              <a:buNone/>
              <a:defRPr/>
            </a:lvl1pPr>
          </a:lstStyle>
          <a:p>
            <a:pPr lvl="0"/>
            <a:r>
              <a:rPr lang="en-US" dirty="0"/>
              <a:t>Click to edit Master</a:t>
            </a:r>
            <a:endParaRPr lang="en-GB" dirty="0"/>
          </a:p>
        </p:txBody>
      </p:sp>
      <p:sp>
        <p:nvSpPr>
          <p:cNvPr id="19" name="Text Placeholder 17">
            <a:extLst>
              <a:ext uri="{FF2B5EF4-FFF2-40B4-BE49-F238E27FC236}">
                <a16:creationId xmlns:a16="http://schemas.microsoft.com/office/drawing/2014/main" id="{C7396B49-6240-A70F-8AC7-A417AF2E189A}"/>
              </a:ext>
            </a:extLst>
          </p:cNvPr>
          <p:cNvSpPr>
            <a:spLocks noGrp="1"/>
          </p:cNvSpPr>
          <p:nvPr>
            <p:ph type="body" sz="quarter" idx="18"/>
          </p:nvPr>
        </p:nvSpPr>
        <p:spPr>
          <a:xfrm>
            <a:off x="838200" y="1659905"/>
            <a:ext cx="3378200" cy="493712"/>
          </a:xfrm>
        </p:spPr>
        <p:txBody>
          <a:bodyPr/>
          <a:lstStyle>
            <a:lvl1pPr marL="0" indent="0">
              <a:buNone/>
              <a:defRPr/>
            </a:lvl1pPr>
          </a:lstStyle>
          <a:p>
            <a:pPr lvl="0"/>
            <a:r>
              <a:rPr lang="en-US" dirty="0"/>
              <a:t>Click to edit Master</a:t>
            </a:r>
            <a:endParaRPr lang="en-GB" dirty="0"/>
          </a:p>
        </p:txBody>
      </p:sp>
      <p:sp>
        <p:nvSpPr>
          <p:cNvPr id="20" name="Text Placeholder 17">
            <a:extLst>
              <a:ext uri="{FF2B5EF4-FFF2-40B4-BE49-F238E27FC236}">
                <a16:creationId xmlns:a16="http://schemas.microsoft.com/office/drawing/2014/main" id="{53BB32D7-5007-6287-3F72-BAEAF1CED332}"/>
              </a:ext>
            </a:extLst>
          </p:cNvPr>
          <p:cNvSpPr>
            <a:spLocks noGrp="1"/>
          </p:cNvSpPr>
          <p:nvPr>
            <p:ph type="body" sz="quarter" idx="19"/>
          </p:nvPr>
        </p:nvSpPr>
        <p:spPr>
          <a:xfrm>
            <a:off x="4406901" y="1665287"/>
            <a:ext cx="3378200" cy="493712"/>
          </a:xfrm>
        </p:spPr>
        <p:txBody>
          <a:bodyPr/>
          <a:lstStyle>
            <a:lvl1pPr marL="0" indent="0">
              <a:buNone/>
              <a:defRPr/>
            </a:lvl1pPr>
          </a:lstStyle>
          <a:p>
            <a:pPr lvl="0"/>
            <a:r>
              <a:rPr lang="en-US" dirty="0"/>
              <a:t>Click to edit Master</a:t>
            </a:r>
            <a:endParaRPr lang="en-GB" dirty="0"/>
          </a:p>
        </p:txBody>
      </p:sp>
    </p:spTree>
    <p:extLst>
      <p:ext uri="{BB962C8B-B14F-4D97-AF65-F5344CB8AC3E}">
        <p14:creationId xmlns:p14="http://schemas.microsoft.com/office/powerpoint/2010/main" val="1588327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sting Patter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1464325"/>
            <a:ext cx="3378200" cy="4607530"/>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4" name="Content Placeholder 2">
            <a:extLst>
              <a:ext uri="{FF2B5EF4-FFF2-40B4-BE49-F238E27FC236}">
                <a16:creationId xmlns:a16="http://schemas.microsoft.com/office/drawing/2014/main" id="{15185861-2518-90F4-AB86-86FF29FE634A}"/>
              </a:ext>
            </a:extLst>
          </p:cNvPr>
          <p:cNvSpPr>
            <a:spLocks noGrp="1"/>
          </p:cNvSpPr>
          <p:nvPr>
            <p:ph idx="14"/>
          </p:nvPr>
        </p:nvSpPr>
        <p:spPr>
          <a:xfrm>
            <a:off x="4406900" y="1468994"/>
            <a:ext cx="3378200" cy="4607530"/>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15" name="Content Placeholder 2">
            <a:extLst>
              <a:ext uri="{FF2B5EF4-FFF2-40B4-BE49-F238E27FC236}">
                <a16:creationId xmlns:a16="http://schemas.microsoft.com/office/drawing/2014/main" id="{11E784E1-7CAA-6B4D-65EB-AB98B1FC1F73}"/>
              </a:ext>
            </a:extLst>
          </p:cNvPr>
          <p:cNvSpPr>
            <a:spLocks noGrp="1"/>
          </p:cNvSpPr>
          <p:nvPr>
            <p:ph idx="15"/>
          </p:nvPr>
        </p:nvSpPr>
        <p:spPr>
          <a:xfrm>
            <a:off x="7975602" y="1459656"/>
            <a:ext cx="3378200" cy="461686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18" name="Text Placeholder 17">
            <a:extLst>
              <a:ext uri="{FF2B5EF4-FFF2-40B4-BE49-F238E27FC236}">
                <a16:creationId xmlns:a16="http://schemas.microsoft.com/office/drawing/2014/main" id="{12306926-1929-4364-3CE4-91DD18A7CCCC}"/>
              </a:ext>
            </a:extLst>
          </p:cNvPr>
          <p:cNvSpPr>
            <a:spLocks noGrp="1"/>
          </p:cNvSpPr>
          <p:nvPr>
            <p:ph type="body" sz="quarter" idx="17"/>
          </p:nvPr>
        </p:nvSpPr>
        <p:spPr>
          <a:xfrm>
            <a:off x="7975600" y="791528"/>
            <a:ext cx="3378200" cy="493712"/>
          </a:xfrm>
        </p:spPr>
        <p:txBody>
          <a:bodyPr>
            <a:normAutofit/>
          </a:bodyPr>
          <a:lstStyle>
            <a:lvl1pPr marL="0" indent="0">
              <a:buNone/>
              <a:defRPr sz="2400">
                <a:latin typeface="+mj-lt"/>
              </a:defRPr>
            </a:lvl1pPr>
          </a:lstStyle>
          <a:p>
            <a:pPr lvl="0"/>
            <a:r>
              <a:rPr lang="en-US" dirty="0"/>
              <a:t>Click to edit</a:t>
            </a:r>
            <a:endParaRPr lang="en-GB" dirty="0"/>
          </a:p>
        </p:txBody>
      </p:sp>
      <p:sp>
        <p:nvSpPr>
          <p:cNvPr id="19" name="Text Placeholder 17">
            <a:extLst>
              <a:ext uri="{FF2B5EF4-FFF2-40B4-BE49-F238E27FC236}">
                <a16:creationId xmlns:a16="http://schemas.microsoft.com/office/drawing/2014/main" id="{C7396B49-6240-A70F-8AC7-A417AF2E189A}"/>
              </a:ext>
            </a:extLst>
          </p:cNvPr>
          <p:cNvSpPr>
            <a:spLocks noGrp="1"/>
          </p:cNvSpPr>
          <p:nvPr>
            <p:ph type="body" sz="quarter" idx="18"/>
          </p:nvPr>
        </p:nvSpPr>
        <p:spPr>
          <a:xfrm>
            <a:off x="838200" y="786145"/>
            <a:ext cx="3378200" cy="493712"/>
          </a:xfrm>
        </p:spPr>
        <p:txBody>
          <a:bodyPr/>
          <a:lstStyle>
            <a:lvl1pPr marL="0" indent="0">
              <a:buNone/>
              <a:defRPr sz="2400">
                <a:latin typeface="+mj-lt"/>
              </a:defRPr>
            </a:lvl1pPr>
          </a:lstStyle>
          <a:p>
            <a:pPr lvl="0"/>
            <a:r>
              <a:rPr lang="en-US" dirty="0"/>
              <a:t>Click to edit</a:t>
            </a:r>
            <a:endParaRPr lang="en-GB" dirty="0"/>
          </a:p>
        </p:txBody>
      </p:sp>
      <p:sp>
        <p:nvSpPr>
          <p:cNvPr id="20" name="Text Placeholder 17">
            <a:extLst>
              <a:ext uri="{FF2B5EF4-FFF2-40B4-BE49-F238E27FC236}">
                <a16:creationId xmlns:a16="http://schemas.microsoft.com/office/drawing/2014/main" id="{53BB32D7-5007-6287-3F72-BAEAF1CED332}"/>
              </a:ext>
            </a:extLst>
          </p:cNvPr>
          <p:cNvSpPr>
            <a:spLocks noGrp="1"/>
          </p:cNvSpPr>
          <p:nvPr>
            <p:ph type="body" sz="quarter" idx="19"/>
          </p:nvPr>
        </p:nvSpPr>
        <p:spPr>
          <a:xfrm>
            <a:off x="4406901" y="791527"/>
            <a:ext cx="3378200" cy="493712"/>
          </a:xfrm>
        </p:spPr>
        <p:txBody>
          <a:bodyPr>
            <a:normAutofit/>
          </a:bodyPr>
          <a:lstStyle>
            <a:lvl1pPr marL="0" indent="0">
              <a:buNone/>
              <a:defRPr sz="2400">
                <a:latin typeface="+mj-lt"/>
              </a:defRPr>
            </a:lvl1pPr>
          </a:lstStyle>
          <a:p>
            <a:pPr lvl="0"/>
            <a:r>
              <a:rPr lang="en-US" dirty="0"/>
              <a:t>Click to edit</a:t>
            </a:r>
            <a:endParaRPr lang="en-GB" dirty="0"/>
          </a:p>
        </p:txBody>
      </p:sp>
    </p:spTree>
    <p:extLst>
      <p:ext uri="{BB962C8B-B14F-4D97-AF65-F5344CB8AC3E}">
        <p14:creationId xmlns:p14="http://schemas.microsoft.com/office/powerpoint/2010/main" val="4000421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2338085"/>
            <a:ext cx="487172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3" name="Content Placeholder 2">
            <a:extLst>
              <a:ext uri="{FF2B5EF4-FFF2-40B4-BE49-F238E27FC236}">
                <a16:creationId xmlns:a16="http://schemas.microsoft.com/office/drawing/2014/main" id="{707B337C-EDFC-2213-B383-F1DC3B9240DA}"/>
              </a:ext>
            </a:extLst>
          </p:cNvPr>
          <p:cNvSpPr>
            <a:spLocks noGrp="1"/>
          </p:cNvSpPr>
          <p:nvPr>
            <p:ph idx="13"/>
          </p:nvPr>
        </p:nvSpPr>
        <p:spPr>
          <a:xfrm>
            <a:off x="6319520" y="2338084"/>
            <a:ext cx="503428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295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83900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75CCC5-4163-BECC-EAFA-5D99FFCC166E}"/>
              </a:ext>
            </a:extLst>
          </p:cNvPr>
          <p:cNvSpPr/>
          <p:nvPr userDrawn="1"/>
        </p:nvSpPr>
        <p:spPr>
          <a:xfrm>
            <a:off x="0" y="0"/>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856D767-9693-001E-32EE-1CAF8DF879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9FDACC-A9C6-ABDF-79E0-D1AB6F44B029}"/>
              </a:ext>
            </a:extLst>
          </p:cNvPr>
          <p:cNvSpPr>
            <a:spLocks noGrp="1"/>
          </p:cNvSpPr>
          <p:nvPr>
            <p:ph type="body" idx="1"/>
          </p:nvPr>
        </p:nvSpPr>
        <p:spPr>
          <a:xfrm>
            <a:off x="831850" y="4589463"/>
            <a:ext cx="10515600" cy="1500187"/>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33BCCB-DFAC-0AB7-5BBE-55AF9DB2A9E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5A1F10A1-0DB9-C3FA-5AFE-9EA7664751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F9FCFF-BE1A-8105-F8FA-8D09239D6C59}"/>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CE30A6E0-1D71-2992-22CE-3F8005201619}"/>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AC11F6AA-426C-4626-B333-4E56753D81A4}"/>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9D68C97D-AAC9-401B-855F-D173DB9C63F8}"/>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8F84DD9-7A44-5D96-34DD-2F4A601DB028}"/>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60F605A-5A56-14D0-901B-7054BFB8164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0A6F01B-8551-4652-76AF-79037D74EE6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5" name="Group 14">
            <a:extLst>
              <a:ext uri="{FF2B5EF4-FFF2-40B4-BE49-F238E27FC236}">
                <a16:creationId xmlns:a16="http://schemas.microsoft.com/office/drawing/2014/main" id="{22B7C4D1-D651-586E-F78A-287D0ADA829C}"/>
              </a:ext>
            </a:extLst>
          </p:cNvPr>
          <p:cNvGrpSpPr/>
          <p:nvPr userDrawn="1"/>
        </p:nvGrpSpPr>
        <p:grpSpPr>
          <a:xfrm>
            <a:off x="1040161" y="2543751"/>
            <a:ext cx="1757089" cy="885249"/>
            <a:chOff x="5223717" y="2635832"/>
            <a:chExt cx="1867398" cy="982723"/>
          </a:xfrm>
        </p:grpSpPr>
        <p:grpSp>
          <p:nvGrpSpPr>
            <p:cNvPr id="16" name="Group 15">
              <a:extLst>
                <a:ext uri="{FF2B5EF4-FFF2-40B4-BE49-F238E27FC236}">
                  <a16:creationId xmlns:a16="http://schemas.microsoft.com/office/drawing/2014/main" id="{DE7A2087-9B99-8B92-CE38-B893F185C9C2}"/>
                </a:ext>
              </a:extLst>
            </p:cNvPr>
            <p:cNvGrpSpPr/>
            <p:nvPr/>
          </p:nvGrpSpPr>
          <p:grpSpPr>
            <a:xfrm>
              <a:off x="5223717" y="2635832"/>
              <a:ext cx="1867398" cy="982723"/>
              <a:chOff x="4942027" y="3036804"/>
              <a:chExt cx="1867398" cy="982723"/>
            </a:xfrm>
          </p:grpSpPr>
          <p:grpSp>
            <p:nvGrpSpPr>
              <p:cNvPr id="18" name="Group 17">
                <a:extLst>
                  <a:ext uri="{FF2B5EF4-FFF2-40B4-BE49-F238E27FC236}">
                    <a16:creationId xmlns:a16="http://schemas.microsoft.com/office/drawing/2014/main" id="{41627CE2-B59F-FFA4-CCEA-CAB52AA87F2D}"/>
                  </a:ext>
                </a:extLst>
              </p:cNvPr>
              <p:cNvGrpSpPr/>
              <p:nvPr/>
            </p:nvGrpSpPr>
            <p:grpSpPr>
              <a:xfrm>
                <a:off x="5758082" y="3064280"/>
                <a:ext cx="1051343" cy="955247"/>
                <a:chOff x="1239081" y="2902745"/>
                <a:chExt cx="1051343" cy="955247"/>
              </a:xfrm>
            </p:grpSpPr>
            <p:sp>
              <p:nvSpPr>
                <p:cNvPr id="35" name="Freeform: Shape 34">
                  <a:extLst>
                    <a:ext uri="{FF2B5EF4-FFF2-40B4-BE49-F238E27FC236}">
                      <a16:creationId xmlns:a16="http://schemas.microsoft.com/office/drawing/2014/main" id="{992972E0-F803-FD01-6F4C-4EC33125680C}"/>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3818B3D9-F438-492B-E861-E62B8C528986}"/>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7" name="Group 36">
                  <a:extLst>
                    <a:ext uri="{FF2B5EF4-FFF2-40B4-BE49-F238E27FC236}">
                      <a16:creationId xmlns:a16="http://schemas.microsoft.com/office/drawing/2014/main" id="{E8ECDD3F-760E-420D-E685-17807B0EE5F1}"/>
                    </a:ext>
                  </a:extLst>
                </p:cNvPr>
                <p:cNvGrpSpPr/>
                <p:nvPr/>
              </p:nvGrpSpPr>
              <p:grpSpPr>
                <a:xfrm>
                  <a:off x="1283619" y="2902745"/>
                  <a:ext cx="966124" cy="441565"/>
                  <a:chOff x="-1158240" y="1428629"/>
                  <a:chExt cx="966124" cy="441565"/>
                </a:xfrm>
              </p:grpSpPr>
              <p:sp>
                <p:nvSpPr>
                  <p:cNvPr id="38" name="Freeform: Shape 37">
                    <a:extLst>
                      <a:ext uri="{FF2B5EF4-FFF2-40B4-BE49-F238E27FC236}">
                        <a16:creationId xmlns:a16="http://schemas.microsoft.com/office/drawing/2014/main" id="{2C365415-4902-5F47-F176-EC51051C11CF}"/>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9" name="Freeform: Shape 38">
                    <a:extLst>
                      <a:ext uri="{FF2B5EF4-FFF2-40B4-BE49-F238E27FC236}">
                        <a16:creationId xmlns:a16="http://schemas.microsoft.com/office/drawing/2014/main" id="{E6532390-675B-F741-5865-1F28FAC06F0E}"/>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D131F375-270B-954D-D381-18BA24885CCE}"/>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0B2A1F94-D046-9734-B3FC-9098CBAB92A6}"/>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78903994-6ADC-C137-A416-2CACD3B99F77}"/>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48C02218-8CCA-2340-8D73-DCC50463BCDF}"/>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9F0B7258-8975-C038-0492-F39E14425023}"/>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1C31588B-486B-EBAD-DBE3-40FAE68D291D}"/>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1CB10861-FA41-9254-062D-2A0F31A4AC35}"/>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D738FAC0-8D1D-4AC5-8761-63B9F0EFFF18}"/>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8A456C80-5EEA-8907-86E4-1B55FCB10467}"/>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C20E28E0-6F88-09CA-98D2-521FB5901DB6}"/>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664D6B0A-FDFE-402F-AD75-67298F084620}"/>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69ECA903-ECE5-040E-A559-C5F504CCCACA}"/>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176E29B2-D3D9-E7FD-E459-81D55B199631}"/>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DBC0D325-58FC-F2AC-A4DC-B0B2B614396F}"/>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C73E68BC-1196-95F2-2E6E-6E7231C118C2}"/>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463FA27E-D38D-ACA9-1CC9-E30107CE7277}"/>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E76CD1DF-C5B1-08D3-2F82-E61D2A501C14}"/>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9C9A80DB-4C51-956D-1345-D35B5D17AF22}"/>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A2C34673-FDB1-EC78-1FD7-12E27D193390}"/>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4510E942-442C-0ECA-47C0-4A0FD305F34D}"/>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C8B7AF9E-26DF-3EC6-8513-959D958F4E98}"/>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D0D3412D-9EB3-ED58-836D-20096C729248}"/>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62" name="Freeform: Shape 61">
                    <a:extLst>
                      <a:ext uri="{FF2B5EF4-FFF2-40B4-BE49-F238E27FC236}">
                        <a16:creationId xmlns:a16="http://schemas.microsoft.com/office/drawing/2014/main" id="{CE25A001-FDA8-18D6-C4AC-81EEDCF82AFE}"/>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9" name="Group 18">
                <a:extLst>
                  <a:ext uri="{FF2B5EF4-FFF2-40B4-BE49-F238E27FC236}">
                    <a16:creationId xmlns:a16="http://schemas.microsoft.com/office/drawing/2014/main" id="{CD480E66-C8B2-FC62-41A2-3FB575285194}"/>
                  </a:ext>
                </a:extLst>
              </p:cNvPr>
              <p:cNvGrpSpPr/>
              <p:nvPr/>
            </p:nvGrpSpPr>
            <p:grpSpPr>
              <a:xfrm>
                <a:off x="4942027" y="3036804"/>
                <a:ext cx="807387" cy="972502"/>
                <a:chOff x="2215692" y="4219337"/>
                <a:chExt cx="807387" cy="972502"/>
              </a:xfrm>
            </p:grpSpPr>
            <p:grpSp>
              <p:nvGrpSpPr>
                <p:cNvPr id="20" name="Group 19">
                  <a:extLst>
                    <a:ext uri="{FF2B5EF4-FFF2-40B4-BE49-F238E27FC236}">
                      <a16:creationId xmlns:a16="http://schemas.microsoft.com/office/drawing/2014/main" id="{3608F7FA-3C34-EA0C-3B1B-6DE1975190B0}"/>
                    </a:ext>
                  </a:extLst>
                </p:cNvPr>
                <p:cNvGrpSpPr/>
                <p:nvPr/>
              </p:nvGrpSpPr>
              <p:grpSpPr>
                <a:xfrm>
                  <a:off x="2215692" y="4219337"/>
                  <a:ext cx="782521" cy="598746"/>
                  <a:chOff x="-10239325" y="3407763"/>
                  <a:chExt cx="782521" cy="598746"/>
                </a:xfrm>
              </p:grpSpPr>
              <p:sp>
                <p:nvSpPr>
                  <p:cNvPr id="29" name="Freeform: Shape 28">
                    <a:extLst>
                      <a:ext uri="{FF2B5EF4-FFF2-40B4-BE49-F238E27FC236}">
                        <a16:creationId xmlns:a16="http://schemas.microsoft.com/office/drawing/2014/main" id="{466E4BBA-3FBB-DB06-B6CF-57408E428DCB}"/>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D527A537-0B09-E347-4CF0-57ACACE9A418}"/>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E0757B40-2824-ED7E-25DD-732D91AEB80F}"/>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1CB84A22-C3BD-AA9D-9D0A-430F925752EB}"/>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6BC596A5-C97A-1680-2A5E-57EC8E91A5D9}"/>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F1E31158-0ECC-5D72-577F-B54CAD38BA3B}"/>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21" name="Group 20">
                  <a:extLst>
                    <a:ext uri="{FF2B5EF4-FFF2-40B4-BE49-F238E27FC236}">
                      <a16:creationId xmlns:a16="http://schemas.microsoft.com/office/drawing/2014/main" id="{19D39D56-3500-885F-0E70-B77E29EA9FD4}"/>
                    </a:ext>
                  </a:extLst>
                </p:cNvPr>
                <p:cNvGrpSpPr/>
                <p:nvPr/>
              </p:nvGrpSpPr>
              <p:grpSpPr>
                <a:xfrm flipH="1">
                  <a:off x="2240558" y="4225614"/>
                  <a:ext cx="782521" cy="598746"/>
                  <a:chOff x="-10231657" y="3415383"/>
                  <a:chExt cx="782521" cy="598746"/>
                </a:xfrm>
                <a:solidFill>
                  <a:srgbClr val="E99442"/>
                </a:solidFill>
              </p:grpSpPr>
              <p:sp>
                <p:nvSpPr>
                  <p:cNvPr id="23" name="Freeform: Shape 22">
                    <a:extLst>
                      <a:ext uri="{FF2B5EF4-FFF2-40B4-BE49-F238E27FC236}">
                        <a16:creationId xmlns:a16="http://schemas.microsoft.com/office/drawing/2014/main" id="{3D43041E-C628-5117-54EB-54D8DAECA5E2}"/>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A671A5D6-6CD2-85C7-689D-EDFA53DAA580}"/>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119A1B13-6F85-B294-BF52-34484AD03CE1}"/>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43115AF6-5954-8AB2-77A3-05F7A6A1B4C0}"/>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CEE5C66C-4A1C-97A2-3C01-09DEB5A72137}"/>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7C7652F4-B6B7-975B-46B9-B16DFD52E6EA}"/>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22" name="Freeform: Shape 21">
                  <a:extLst>
                    <a:ext uri="{FF2B5EF4-FFF2-40B4-BE49-F238E27FC236}">
                      <a16:creationId xmlns:a16="http://schemas.microsoft.com/office/drawing/2014/main" id="{68701663-4B99-58F2-09C7-2D920C856E75}"/>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7" name="Freeform: Shape 16">
              <a:extLst>
                <a:ext uri="{FF2B5EF4-FFF2-40B4-BE49-F238E27FC236}">
                  <a16:creationId xmlns:a16="http://schemas.microsoft.com/office/drawing/2014/main" id="{DAC92B05-497F-A3D8-D1AF-7F9F775A154E}"/>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668662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sign Patter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D767-9693-001E-32EE-1CAF8DF879C4}"/>
              </a:ext>
            </a:extLst>
          </p:cNvPr>
          <p:cNvSpPr>
            <a:spLocks noGrp="1"/>
          </p:cNvSpPr>
          <p:nvPr>
            <p:ph type="title"/>
          </p:nvPr>
        </p:nvSpPr>
        <p:spPr>
          <a:xfrm>
            <a:off x="831850" y="1431443"/>
            <a:ext cx="10515600" cy="1013584"/>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09FDACC-A9C6-ABDF-79E0-D1AB6F44B029}"/>
              </a:ext>
            </a:extLst>
          </p:cNvPr>
          <p:cNvSpPr>
            <a:spLocks noGrp="1"/>
          </p:cNvSpPr>
          <p:nvPr>
            <p:ph type="body" idx="1"/>
          </p:nvPr>
        </p:nvSpPr>
        <p:spPr>
          <a:xfrm>
            <a:off x="831850" y="2534479"/>
            <a:ext cx="10515600" cy="3319670"/>
          </a:xfrm>
        </p:spPr>
        <p:txBody>
          <a:bodyPr>
            <a:normAutofit/>
          </a:bodyPr>
          <a:lstStyle>
            <a:lvl1pPr marL="457200" indent="-457200">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33BCCB-DFAC-0AB7-5BBE-55AF9DB2A9E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5A1F10A1-0DB9-C3FA-5AFE-9EA7664751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F9FCFF-BE1A-8105-F8FA-8D09239D6C59}"/>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CE30A6E0-1D71-2992-22CE-3F8005201619}"/>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AC11F6AA-426C-4626-B333-4E56753D81A4}"/>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9D68C97D-AAC9-401B-855F-D173DB9C63F8}"/>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8F84DD9-7A44-5D96-34DD-2F4A601DB028}"/>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60F605A-5A56-14D0-901B-7054BFB8164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0A6F01B-8551-4652-76AF-79037D74EE6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280516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846095-8FB0-6762-8231-24D3FED9F314}"/>
              </a:ext>
            </a:extLst>
          </p:cNvPr>
          <p:cNvSpPr/>
          <p:nvPr userDrawn="1"/>
        </p:nvSpPr>
        <p:spPr>
          <a:xfrm>
            <a:off x="0" y="0"/>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17AE261-10FF-C3E5-BAF8-B3EEC0559C28}"/>
              </a:ext>
            </a:extLst>
          </p:cNvPr>
          <p:cNvSpPr>
            <a:spLocks noGrp="1"/>
          </p:cNvSpPr>
          <p:nvPr>
            <p:ph type="title"/>
          </p:nvPr>
        </p:nvSpPr>
        <p:spPr>
          <a:xfrm>
            <a:off x="837152" y="1590508"/>
            <a:ext cx="10515600" cy="1073139"/>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5181CE5-186B-583C-9361-5298218B898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647C2689-5BAD-6FE7-5865-316151C7A52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FFD63C6-2E0C-BC9D-89FA-525BE643068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6" name="Group 5">
            <a:extLst>
              <a:ext uri="{FF2B5EF4-FFF2-40B4-BE49-F238E27FC236}">
                <a16:creationId xmlns:a16="http://schemas.microsoft.com/office/drawing/2014/main" id="{54F8C821-58D8-16F0-4FC2-CC7DF95A9D90}"/>
              </a:ext>
            </a:extLst>
          </p:cNvPr>
          <p:cNvGrpSpPr/>
          <p:nvPr userDrawn="1"/>
        </p:nvGrpSpPr>
        <p:grpSpPr>
          <a:xfrm>
            <a:off x="36170675" y="-16002000"/>
            <a:ext cx="1054490" cy="972483"/>
            <a:chOff x="1221571" y="-6735"/>
            <a:chExt cx="1054490" cy="972483"/>
          </a:xfrm>
        </p:grpSpPr>
        <p:sp>
          <p:nvSpPr>
            <p:cNvPr id="7" name="Freeform: Shape 6">
              <a:extLst>
                <a:ext uri="{FF2B5EF4-FFF2-40B4-BE49-F238E27FC236}">
                  <a16:creationId xmlns:a16="http://schemas.microsoft.com/office/drawing/2014/main" id="{0A08C348-6ECD-3982-AF1A-CA990A1AA00B}"/>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 name="Freeform: Shape 7">
              <a:extLst>
                <a:ext uri="{FF2B5EF4-FFF2-40B4-BE49-F238E27FC236}">
                  <a16:creationId xmlns:a16="http://schemas.microsoft.com/office/drawing/2014/main" id="{54946E21-C1E2-F40D-FB52-91BC6C5B18E2}"/>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9" name="Group 8">
            <a:extLst>
              <a:ext uri="{FF2B5EF4-FFF2-40B4-BE49-F238E27FC236}">
                <a16:creationId xmlns:a16="http://schemas.microsoft.com/office/drawing/2014/main" id="{D4F86623-098F-34B9-B70E-A3B04C9219B0}"/>
              </a:ext>
            </a:extLst>
          </p:cNvPr>
          <p:cNvGrpSpPr/>
          <p:nvPr userDrawn="1"/>
        </p:nvGrpSpPr>
        <p:grpSpPr>
          <a:xfrm>
            <a:off x="-43686925" y="20289256"/>
            <a:ext cx="1054490" cy="972483"/>
            <a:chOff x="1221571" y="-6735"/>
            <a:chExt cx="1054490" cy="972483"/>
          </a:xfrm>
        </p:grpSpPr>
        <p:sp>
          <p:nvSpPr>
            <p:cNvPr id="10" name="Freeform: Shape 9">
              <a:extLst>
                <a:ext uri="{FF2B5EF4-FFF2-40B4-BE49-F238E27FC236}">
                  <a16:creationId xmlns:a16="http://schemas.microsoft.com/office/drawing/2014/main" id="{6B944875-8858-A191-0CBC-CB3E1B388E5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1" name="Freeform: Shape 10">
              <a:extLst>
                <a:ext uri="{FF2B5EF4-FFF2-40B4-BE49-F238E27FC236}">
                  <a16:creationId xmlns:a16="http://schemas.microsoft.com/office/drawing/2014/main" id="{0EF1246A-566D-2346-41AB-1F974B21F024}"/>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3" name="Group 12">
            <a:extLst>
              <a:ext uri="{FF2B5EF4-FFF2-40B4-BE49-F238E27FC236}">
                <a16:creationId xmlns:a16="http://schemas.microsoft.com/office/drawing/2014/main" id="{B9969CE0-FFFD-066C-85BD-D1A4B52986C8}"/>
              </a:ext>
            </a:extLst>
          </p:cNvPr>
          <p:cNvGrpSpPr/>
          <p:nvPr userDrawn="1"/>
        </p:nvGrpSpPr>
        <p:grpSpPr>
          <a:xfrm>
            <a:off x="9737370" y="5306542"/>
            <a:ext cx="1757089" cy="885249"/>
            <a:chOff x="5223717" y="2635832"/>
            <a:chExt cx="1867398" cy="982723"/>
          </a:xfrm>
        </p:grpSpPr>
        <p:grpSp>
          <p:nvGrpSpPr>
            <p:cNvPr id="14" name="Group 13">
              <a:extLst>
                <a:ext uri="{FF2B5EF4-FFF2-40B4-BE49-F238E27FC236}">
                  <a16:creationId xmlns:a16="http://schemas.microsoft.com/office/drawing/2014/main" id="{910616A8-A3ED-B72B-3326-50FFEA43482F}"/>
                </a:ext>
              </a:extLst>
            </p:cNvPr>
            <p:cNvGrpSpPr/>
            <p:nvPr/>
          </p:nvGrpSpPr>
          <p:grpSpPr>
            <a:xfrm>
              <a:off x="5223717" y="2635832"/>
              <a:ext cx="1867398" cy="982723"/>
              <a:chOff x="4942027" y="3036804"/>
              <a:chExt cx="1867398" cy="982723"/>
            </a:xfrm>
          </p:grpSpPr>
          <p:grpSp>
            <p:nvGrpSpPr>
              <p:cNvPr id="16" name="Group 15">
                <a:extLst>
                  <a:ext uri="{FF2B5EF4-FFF2-40B4-BE49-F238E27FC236}">
                    <a16:creationId xmlns:a16="http://schemas.microsoft.com/office/drawing/2014/main" id="{BE862139-DE17-0397-3857-DF8F2E866983}"/>
                  </a:ext>
                </a:extLst>
              </p:cNvPr>
              <p:cNvGrpSpPr/>
              <p:nvPr/>
            </p:nvGrpSpPr>
            <p:grpSpPr>
              <a:xfrm>
                <a:off x="5758082" y="3064280"/>
                <a:ext cx="1051343" cy="955247"/>
                <a:chOff x="1239081" y="2902745"/>
                <a:chExt cx="1051343" cy="955247"/>
              </a:xfrm>
            </p:grpSpPr>
            <p:sp>
              <p:nvSpPr>
                <p:cNvPr id="33" name="Freeform: Shape 32">
                  <a:extLst>
                    <a:ext uri="{FF2B5EF4-FFF2-40B4-BE49-F238E27FC236}">
                      <a16:creationId xmlns:a16="http://schemas.microsoft.com/office/drawing/2014/main" id="{93DBCA32-927C-E5AC-AFD2-196C8BFF5FE5}"/>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A363C04B-80AA-CF25-184E-CAED720AB02C}"/>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5" name="Group 34">
                  <a:extLst>
                    <a:ext uri="{FF2B5EF4-FFF2-40B4-BE49-F238E27FC236}">
                      <a16:creationId xmlns:a16="http://schemas.microsoft.com/office/drawing/2014/main" id="{AC50D345-9FA5-CE40-DBF0-0BAE6E5803C8}"/>
                    </a:ext>
                  </a:extLst>
                </p:cNvPr>
                <p:cNvGrpSpPr/>
                <p:nvPr/>
              </p:nvGrpSpPr>
              <p:grpSpPr>
                <a:xfrm>
                  <a:off x="1283619" y="2902745"/>
                  <a:ext cx="966124" cy="441565"/>
                  <a:chOff x="-1158240" y="1428629"/>
                  <a:chExt cx="966124" cy="441565"/>
                </a:xfrm>
              </p:grpSpPr>
              <p:sp>
                <p:nvSpPr>
                  <p:cNvPr id="36" name="Freeform: Shape 35">
                    <a:extLst>
                      <a:ext uri="{FF2B5EF4-FFF2-40B4-BE49-F238E27FC236}">
                        <a16:creationId xmlns:a16="http://schemas.microsoft.com/office/drawing/2014/main" id="{5F037637-AF97-B8F5-0A65-2D2231F6BC0E}"/>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7" name="Freeform: Shape 36">
                    <a:extLst>
                      <a:ext uri="{FF2B5EF4-FFF2-40B4-BE49-F238E27FC236}">
                        <a16:creationId xmlns:a16="http://schemas.microsoft.com/office/drawing/2014/main" id="{02CBBBAF-A90A-165A-790B-7094A83B632F}"/>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99EDA1FD-2A95-C93B-B181-92D40D27107D}"/>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6A1374CF-42AC-67C0-B6BF-32770B40B48C}"/>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1FCC375D-AE2F-88D7-43AD-5A5683654F05}"/>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5355478B-E9DB-7274-E31D-A5C249B878F3}"/>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F2D28512-7D73-8686-731D-0B77D4E97D0B}"/>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CDDD0A9A-2357-5675-DF19-2157C7CF41E9}"/>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0A9E6D96-3150-6FE3-04ED-D243330B0537}"/>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F2D8491A-B0D4-90AB-FF73-21BA9E17859F}"/>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929E5C0B-2458-73FD-5BBE-CAAB4DEDACAF}"/>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76C7BA9B-2E44-4BC8-74C2-31CC0BADA9F9}"/>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92E46D67-03B6-A637-3BDF-2CD1F61A2D53}"/>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B6C3EBE5-DDB2-F550-9E42-E3C225FB7C06}"/>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55BCA9B5-1D8D-4AD2-6284-7F68EE0B9D22}"/>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307E2531-E35D-B08A-0637-5B7980EC66B5}"/>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62ED8E3A-27FE-3F19-9549-355FB24C3614}"/>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5DFCB1E9-5B8E-CF11-0C92-2F067A319795}"/>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5D211F9D-0DBC-E890-E55C-F32502F1D1AE}"/>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7D88AAB9-F404-DE7A-D1B6-250B2B49EC09}"/>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9CE97B0E-883A-CE6C-A0CC-ED92E4BF3C12}"/>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DC0266C4-2C33-7818-036E-4E7736D5CCE6}"/>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DD8F65F6-1F5F-A6AF-88B3-938027EC77F2}"/>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1A6A4606-EFD4-1497-F306-4AA9621803C3}"/>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C9CCC065-57B1-8212-04F4-A8900D9CB9DB}"/>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7" name="Group 16">
                <a:extLst>
                  <a:ext uri="{FF2B5EF4-FFF2-40B4-BE49-F238E27FC236}">
                    <a16:creationId xmlns:a16="http://schemas.microsoft.com/office/drawing/2014/main" id="{2C7FD41A-597B-6440-DAA8-943136B98EA1}"/>
                  </a:ext>
                </a:extLst>
              </p:cNvPr>
              <p:cNvGrpSpPr/>
              <p:nvPr/>
            </p:nvGrpSpPr>
            <p:grpSpPr>
              <a:xfrm>
                <a:off x="4942027" y="3036804"/>
                <a:ext cx="807387" cy="972502"/>
                <a:chOff x="2215692" y="4219337"/>
                <a:chExt cx="807387" cy="972502"/>
              </a:xfrm>
            </p:grpSpPr>
            <p:grpSp>
              <p:nvGrpSpPr>
                <p:cNvPr id="18" name="Group 17">
                  <a:extLst>
                    <a:ext uri="{FF2B5EF4-FFF2-40B4-BE49-F238E27FC236}">
                      <a16:creationId xmlns:a16="http://schemas.microsoft.com/office/drawing/2014/main" id="{75B473E1-DD01-1183-9680-088EF0F6F61B}"/>
                    </a:ext>
                  </a:extLst>
                </p:cNvPr>
                <p:cNvGrpSpPr/>
                <p:nvPr/>
              </p:nvGrpSpPr>
              <p:grpSpPr>
                <a:xfrm>
                  <a:off x="2215692" y="4219337"/>
                  <a:ext cx="782521" cy="598746"/>
                  <a:chOff x="-10239325" y="3407763"/>
                  <a:chExt cx="782521" cy="598746"/>
                </a:xfrm>
              </p:grpSpPr>
              <p:sp>
                <p:nvSpPr>
                  <p:cNvPr id="27" name="Freeform: Shape 26">
                    <a:extLst>
                      <a:ext uri="{FF2B5EF4-FFF2-40B4-BE49-F238E27FC236}">
                        <a16:creationId xmlns:a16="http://schemas.microsoft.com/office/drawing/2014/main" id="{24BB15B7-C88D-F7A8-EF11-291156D170BA}"/>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E6F7559D-8ADB-0893-1415-16814C7366C0}"/>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DE255D4E-B015-2E7D-47FB-5EA50F56AA58}"/>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7427F3B2-B86D-CAB3-DA96-3996AB75C10C}"/>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C0516083-3071-C894-18C4-7758799FDB2C}"/>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7837987D-6F84-2B4C-5232-6154F6333A4C}"/>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19" name="Group 18">
                  <a:extLst>
                    <a:ext uri="{FF2B5EF4-FFF2-40B4-BE49-F238E27FC236}">
                      <a16:creationId xmlns:a16="http://schemas.microsoft.com/office/drawing/2014/main" id="{AC044E9F-9D17-AB3B-3EAA-0D4540399B56}"/>
                    </a:ext>
                  </a:extLst>
                </p:cNvPr>
                <p:cNvGrpSpPr/>
                <p:nvPr/>
              </p:nvGrpSpPr>
              <p:grpSpPr>
                <a:xfrm flipH="1">
                  <a:off x="2240558" y="4225614"/>
                  <a:ext cx="782521" cy="598746"/>
                  <a:chOff x="-10231657" y="3415383"/>
                  <a:chExt cx="782521" cy="598746"/>
                </a:xfrm>
                <a:solidFill>
                  <a:srgbClr val="E99442"/>
                </a:solidFill>
              </p:grpSpPr>
              <p:sp>
                <p:nvSpPr>
                  <p:cNvPr id="21" name="Freeform: Shape 20">
                    <a:extLst>
                      <a:ext uri="{FF2B5EF4-FFF2-40B4-BE49-F238E27FC236}">
                        <a16:creationId xmlns:a16="http://schemas.microsoft.com/office/drawing/2014/main" id="{6CD1A4CF-3673-1CA0-7D9C-FBEA06C75CEC}"/>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991B66E0-FA61-0D84-A45F-6768D0F58334}"/>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6A3F963D-CD75-193F-1F2B-A704DC26D84A}"/>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C6653F62-7BB7-9E45-E36F-459491F27ABD}"/>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75DB7C4E-8C81-8A00-A48D-6B76A11D24F2}"/>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AD05E9C4-FF1A-9DF2-4E72-9CDF706E6635}"/>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20" name="Freeform: Shape 19">
                  <a:extLst>
                    <a:ext uri="{FF2B5EF4-FFF2-40B4-BE49-F238E27FC236}">
                      <a16:creationId xmlns:a16="http://schemas.microsoft.com/office/drawing/2014/main" id="{E09088FB-8445-1054-8C53-7B9C4B49AF1A}"/>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5" name="Freeform: Shape 14">
              <a:extLst>
                <a:ext uri="{FF2B5EF4-FFF2-40B4-BE49-F238E27FC236}">
                  <a16:creationId xmlns:a16="http://schemas.microsoft.com/office/drawing/2014/main" id="{0F7EC827-DBEF-BF94-0738-A540BEF321E8}"/>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
        <p:nvSpPr>
          <p:cNvPr id="62" name="Content Placeholder 61">
            <a:extLst>
              <a:ext uri="{FF2B5EF4-FFF2-40B4-BE49-F238E27FC236}">
                <a16:creationId xmlns:a16="http://schemas.microsoft.com/office/drawing/2014/main" id="{4B844755-DEE5-869B-E825-7CC32797F049}"/>
              </a:ext>
            </a:extLst>
          </p:cNvPr>
          <p:cNvSpPr>
            <a:spLocks noGrp="1"/>
          </p:cNvSpPr>
          <p:nvPr>
            <p:ph sz="quarter" idx="13"/>
          </p:nvPr>
        </p:nvSpPr>
        <p:spPr>
          <a:xfrm>
            <a:off x="838200" y="2733260"/>
            <a:ext cx="6227763" cy="2722977"/>
          </a:xfrm>
        </p:spPr>
        <p:txBody>
          <a:bodyPr/>
          <a:lstStyle>
            <a:lvl1pPr marL="0" indent="0">
              <a:buNone/>
              <a:defRPr/>
            </a:lvl1pPr>
          </a:lstStyle>
          <a:p>
            <a:pPr lvl="0"/>
            <a:r>
              <a:rPr lang="en-US" dirty="0"/>
              <a:t>Click to edit Master text styles</a:t>
            </a:r>
          </a:p>
          <a:p>
            <a:pPr lvl="0"/>
            <a:r>
              <a:rPr lang="en-US" dirty="0"/>
              <a:t>Another</a:t>
            </a:r>
          </a:p>
          <a:p>
            <a:pPr lvl="0"/>
            <a:r>
              <a:rPr lang="en-US" dirty="0"/>
              <a:t>Another</a:t>
            </a:r>
          </a:p>
        </p:txBody>
      </p:sp>
    </p:spTree>
    <p:extLst>
      <p:ext uri="{BB962C8B-B14F-4D97-AF65-F5344CB8AC3E}">
        <p14:creationId xmlns:p14="http://schemas.microsoft.com/office/powerpoint/2010/main" val="161117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ML Diagram Typ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181CE5-186B-583C-9361-5298218B898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647C2689-5BAD-6FE7-5865-316151C7A52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FFD63C6-2E0C-BC9D-89FA-525BE643068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6" name="Group 5">
            <a:extLst>
              <a:ext uri="{FF2B5EF4-FFF2-40B4-BE49-F238E27FC236}">
                <a16:creationId xmlns:a16="http://schemas.microsoft.com/office/drawing/2014/main" id="{54F8C821-58D8-16F0-4FC2-CC7DF95A9D90}"/>
              </a:ext>
            </a:extLst>
          </p:cNvPr>
          <p:cNvGrpSpPr/>
          <p:nvPr userDrawn="1"/>
        </p:nvGrpSpPr>
        <p:grpSpPr>
          <a:xfrm>
            <a:off x="36170675" y="-16002000"/>
            <a:ext cx="1054490" cy="972483"/>
            <a:chOff x="1221571" y="-6735"/>
            <a:chExt cx="1054490" cy="972483"/>
          </a:xfrm>
        </p:grpSpPr>
        <p:sp>
          <p:nvSpPr>
            <p:cNvPr id="7" name="Freeform: Shape 6">
              <a:extLst>
                <a:ext uri="{FF2B5EF4-FFF2-40B4-BE49-F238E27FC236}">
                  <a16:creationId xmlns:a16="http://schemas.microsoft.com/office/drawing/2014/main" id="{0A08C348-6ECD-3982-AF1A-CA990A1AA00B}"/>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 name="Freeform: Shape 7">
              <a:extLst>
                <a:ext uri="{FF2B5EF4-FFF2-40B4-BE49-F238E27FC236}">
                  <a16:creationId xmlns:a16="http://schemas.microsoft.com/office/drawing/2014/main" id="{54946E21-C1E2-F40D-FB52-91BC6C5B18E2}"/>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9" name="Group 8">
            <a:extLst>
              <a:ext uri="{FF2B5EF4-FFF2-40B4-BE49-F238E27FC236}">
                <a16:creationId xmlns:a16="http://schemas.microsoft.com/office/drawing/2014/main" id="{D4F86623-098F-34B9-B70E-A3B04C9219B0}"/>
              </a:ext>
            </a:extLst>
          </p:cNvPr>
          <p:cNvGrpSpPr/>
          <p:nvPr userDrawn="1"/>
        </p:nvGrpSpPr>
        <p:grpSpPr>
          <a:xfrm>
            <a:off x="-43686925" y="20289256"/>
            <a:ext cx="1054490" cy="972483"/>
            <a:chOff x="1221571" y="-6735"/>
            <a:chExt cx="1054490" cy="972483"/>
          </a:xfrm>
        </p:grpSpPr>
        <p:sp>
          <p:nvSpPr>
            <p:cNvPr id="10" name="Freeform: Shape 9">
              <a:extLst>
                <a:ext uri="{FF2B5EF4-FFF2-40B4-BE49-F238E27FC236}">
                  <a16:creationId xmlns:a16="http://schemas.microsoft.com/office/drawing/2014/main" id="{6B944875-8858-A191-0CBC-CB3E1B388E5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1" name="Freeform: Shape 10">
              <a:extLst>
                <a:ext uri="{FF2B5EF4-FFF2-40B4-BE49-F238E27FC236}">
                  <a16:creationId xmlns:a16="http://schemas.microsoft.com/office/drawing/2014/main" id="{0EF1246A-566D-2346-41AB-1F974B21F024}"/>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2" name="Title 1">
            <a:extLst>
              <a:ext uri="{FF2B5EF4-FFF2-40B4-BE49-F238E27FC236}">
                <a16:creationId xmlns:a16="http://schemas.microsoft.com/office/drawing/2014/main" id="{9C5E9856-FB8F-826F-2AC2-40266AD96E39}"/>
              </a:ext>
            </a:extLst>
          </p:cNvPr>
          <p:cNvSpPr>
            <a:spLocks noGrp="1"/>
          </p:cNvSpPr>
          <p:nvPr>
            <p:ph type="title" hasCustomPrompt="1"/>
          </p:nvPr>
        </p:nvSpPr>
        <p:spPr>
          <a:xfrm>
            <a:off x="559904" y="418214"/>
            <a:ext cx="10515600" cy="650499"/>
          </a:xfrm>
        </p:spPr>
        <p:txBody>
          <a:bodyPr>
            <a:normAutofit/>
          </a:bodyPr>
          <a:lstStyle>
            <a:lvl1pPr>
              <a:defRPr sz="3600"/>
            </a:lvl1pPr>
          </a:lstStyle>
          <a:p>
            <a:r>
              <a:rPr lang="en-US" dirty="0"/>
              <a:t>UML Diagram</a:t>
            </a:r>
            <a:endParaRPr lang="en-GB" dirty="0"/>
          </a:p>
        </p:txBody>
      </p:sp>
      <p:sp>
        <p:nvSpPr>
          <p:cNvPr id="16" name="Content Placeholder 2">
            <a:extLst>
              <a:ext uri="{FF2B5EF4-FFF2-40B4-BE49-F238E27FC236}">
                <a16:creationId xmlns:a16="http://schemas.microsoft.com/office/drawing/2014/main" id="{A1296045-0B37-5646-BBF3-E27902EA35A1}"/>
              </a:ext>
            </a:extLst>
          </p:cNvPr>
          <p:cNvSpPr>
            <a:spLocks noGrp="1"/>
          </p:cNvSpPr>
          <p:nvPr>
            <p:ph idx="13" hasCustomPrompt="1"/>
          </p:nvPr>
        </p:nvSpPr>
        <p:spPr>
          <a:xfrm>
            <a:off x="559904" y="1113668"/>
            <a:ext cx="10515600" cy="488439"/>
          </a:xfrm>
        </p:spPr>
        <p:txBody>
          <a:bodyPr>
            <a:normAutofit/>
          </a:bodyPr>
          <a:lstStyle>
            <a:lvl1pPr marL="0" indent="0">
              <a:buNone/>
              <a:defRPr sz="2400" b="1"/>
            </a:lvl1pPr>
            <a:lvl2pPr>
              <a:defRPr sz="1800"/>
            </a:lvl2pPr>
            <a:lvl3pPr>
              <a:defRPr sz="1600"/>
            </a:lvl3pPr>
            <a:lvl4pPr>
              <a:defRPr sz="1400"/>
            </a:lvl4pPr>
            <a:lvl5pPr>
              <a:defRPr sz="1400"/>
            </a:lvl5pPr>
          </a:lstStyle>
          <a:p>
            <a:pPr lvl="0"/>
            <a:r>
              <a:rPr lang="en-ZA" dirty="0"/>
              <a:t>UML</a:t>
            </a:r>
            <a:endParaRPr lang="en-GB" dirty="0"/>
          </a:p>
        </p:txBody>
      </p:sp>
    </p:spTree>
    <p:extLst>
      <p:ext uri="{BB962C8B-B14F-4D97-AF65-F5344CB8AC3E}">
        <p14:creationId xmlns:p14="http://schemas.microsoft.com/office/powerpoint/2010/main" val="2818411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B2159-A009-EA32-B538-ABDF582AD372}"/>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3" name="Footer Placeholder 2">
            <a:extLst>
              <a:ext uri="{FF2B5EF4-FFF2-40B4-BE49-F238E27FC236}">
                <a16:creationId xmlns:a16="http://schemas.microsoft.com/office/drawing/2014/main" id="{C81A170E-DCE9-AD10-400F-167A815A3A1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D7DF8F04-FBE8-5B3B-96D6-0514F5137082}"/>
              </a:ext>
            </a:extLst>
          </p:cNvPr>
          <p:cNvSpPr>
            <a:spLocks noGrp="1"/>
          </p:cNvSpPr>
          <p:nvPr>
            <p:ph type="sldNum" sz="quarter" idx="12"/>
          </p:nvPr>
        </p:nvSpPr>
        <p:spPr/>
        <p:txBody>
          <a:bodyPr/>
          <a:lstStyle/>
          <a:p>
            <a:fld id="{A8206A05-9EBB-4E51-B17B-4B9930DFF9F4}" type="slidenum">
              <a:rPr lang="en-GB" smtClean="0"/>
              <a:t>‹#›</a:t>
            </a:fld>
            <a:endParaRPr lang="en-GB" dirty="0"/>
          </a:p>
        </p:txBody>
      </p:sp>
      <p:sp>
        <p:nvSpPr>
          <p:cNvPr id="6" name="Rectangle 5">
            <a:extLst>
              <a:ext uri="{FF2B5EF4-FFF2-40B4-BE49-F238E27FC236}">
                <a16:creationId xmlns:a16="http://schemas.microsoft.com/office/drawing/2014/main" id="{8FABE793-3EEF-9C5C-16AE-370954311570}"/>
              </a:ext>
            </a:extLst>
          </p:cNvPr>
          <p:cNvSpPr/>
          <p:nvPr userDrawn="1"/>
        </p:nvSpPr>
        <p:spPr>
          <a:xfrm>
            <a:off x="-143271240" y="-84094320"/>
            <a:ext cx="13868400" cy="594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BA803683-B76F-E38C-2D37-18043D376D01}"/>
              </a:ext>
            </a:extLst>
          </p:cNvPr>
          <p:cNvSpPr/>
          <p:nvPr userDrawn="1"/>
        </p:nvSpPr>
        <p:spPr>
          <a:xfrm>
            <a:off x="96796860" y="132580380"/>
            <a:ext cx="13868400" cy="594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2" name="Group 81">
            <a:extLst>
              <a:ext uri="{FF2B5EF4-FFF2-40B4-BE49-F238E27FC236}">
                <a16:creationId xmlns:a16="http://schemas.microsoft.com/office/drawing/2014/main" id="{3C4FE02F-65A7-BDF5-573F-5BE8B5B1AB95}"/>
              </a:ext>
            </a:extLst>
          </p:cNvPr>
          <p:cNvGrpSpPr/>
          <p:nvPr userDrawn="1"/>
        </p:nvGrpSpPr>
        <p:grpSpPr>
          <a:xfrm>
            <a:off x="36170675" y="-16002000"/>
            <a:ext cx="1054490" cy="972483"/>
            <a:chOff x="1221571" y="-6735"/>
            <a:chExt cx="1054490" cy="972483"/>
          </a:xfrm>
        </p:grpSpPr>
        <p:sp>
          <p:nvSpPr>
            <p:cNvPr id="83" name="Freeform: Shape 82">
              <a:extLst>
                <a:ext uri="{FF2B5EF4-FFF2-40B4-BE49-F238E27FC236}">
                  <a16:creationId xmlns:a16="http://schemas.microsoft.com/office/drawing/2014/main" id="{5E7443C3-588F-094B-26DA-6A92FE097FDD}"/>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4" name="Freeform: Shape 83">
              <a:extLst>
                <a:ext uri="{FF2B5EF4-FFF2-40B4-BE49-F238E27FC236}">
                  <a16:creationId xmlns:a16="http://schemas.microsoft.com/office/drawing/2014/main" id="{1B421C83-1DC1-9D1E-A41A-6B6234BF2CD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85" name="Group 84">
            <a:extLst>
              <a:ext uri="{FF2B5EF4-FFF2-40B4-BE49-F238E27FC236}">
                <a16:creationId xmlns:a16="http://schemas.microsoft.com/office/drawing/2014/main" id="{DC0BF4AA-9856-5811-4851-1F116DC43B01}"/>
              </a:ext>
            </a:extLst>
          </p:cNvPr>
          <p:cNvGrpSpPr/>
          <p:nvPr userDrawn="1"/>
        </p:nvGrpSpPr>
        <p:grpSpPr>
          <a:xfrm>
            <a:off x="-43686925" y="20289256"/>
            <a:ext cx="1054490" cy="972483"/>
            <a:chOff x="1221571" y="-6735"/>
            <a:chExt cx="1054490" cy="972483"/>
          </a:xfrm>
        </p:grpSpPr>
        <p:sp>
          <p:nvSpPr>
            <p:cNvPr id="86" name="Freeform: Shape 85">
              <a:extLst>
                <a:ext uri="{FF2B5EF4-FFF2-40B4-BE49-F238E27FC236}">
                  <a16:creationId xmlns:a16="http://schemas.microsoft.com/office/drawing/2014/main" id="{6A14DA46-B90A-D4C7-0A49-FD04943F5828}"/>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7" name="Freeform: Shape 86">
              <a:extLst>
                <a:ext uri="{FF2B5EF4-FFF2-40B4-BE49-F238E27FC236}">
                  <a16:creationId xmlns:a16="http://schemas.microsoft.com/office/drawing/2014/main" id="{01B0CAF8-9683-6E62-0DA2-2C23703E5040}"/>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270601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4145-AC20-8B6F-76D7-886634C19E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722548-E3D1-6766-699F-FACA675AFAB9}"/>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100FCEBC-7516-8A8C-F916-8D8D3CF8B8C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F862C9-4917-0006-6FE4-4103D7372127}"/>
              </a:ext>
            </a:extLst>
          </p:cNvPr>
          <p:cNvSpPr>
            <a:spLocks noGrp="1"/>
          </p:cNvSpPr>
          <p:nvPr>
            <p:ph type="sldNum" sz="quarter" idx="12"/>
          </p:nvPr>
        </p:nvSpPr>
        <p:spPr/>
        <p:txBody>
          <a:bodyPr/>
          <a:lstStyle/>
          <a:p>
            <a:fld id="{A8206A05-9EBB-4E51-B17B-4B9930DFF9F4}" type="slidenum">
              <a:rPr lang="en-GB" smtClean="0"/>
              <a:t>‹#›</a:t>
            </a:fld>
            <a:endParaRPr lang="en-GB" dirty="0"/>
          </a:p>
        </p:txBody>
      </p:sp>
    </p:spTree>
    <p:extLst>
      <p:ext uri="{BB962C8B-B14F-4D97-AF65-F5344CB8AC3E}">
        <p14:creationId xmlns:p14="http://schemas.microsoft.com/office/powerpoint/2010/main" val="2725348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a:xfrm>
            <a:off x="838200" y="666209"/>
            <a:ext cx="10515600" cy="824661"/>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3" name="Content Placeholder 2">
            <a:extLst>
              <a:ext uri="{FF2B5EF4-FFF2-40B4-BE49-F238E27FC236}">
                <a16:creationId xmlns:a16="http://schemas.microsoft.com/office/drawing/2014/main" id="{449E686A-2EAF-9CC2-5B6F-A2CA7F51F84E}"/>
              </a:ext>
            </a:extLst>
          </p:cNvPr>
          <p:cNvSpPr>
            <a:spLocks noGrp="1"/>
          </p:cNvSpPr>
          <p:nvPr>
            <p:ph idx="13" hasCustomPrompt="1"/>
          </p:nvPr>
        </p:nvSpPr>
        <p:spPr>
          <a:xfrm>
            <a:off x="838200" y="1670258"/>
            <a:ext cx="10515600" cy="488439"/>
          </a:xfrm>
        </p:spPr>
        <p:txBody>
          <a:bodyPr>
            <a:normAutofit/>
          </a:bodyPr>
          <a:lstStyle>
            <a:lvl1pPr marL="0" indent="0">
              <a:buNone/>
              <a:defRPr sz="2400" b="1"/>
            </a:lvl1pPr>
            <a:lvl2pPr>
              <a:defRPr sz="1800"/>
            </a:lvl2pPr>
            <a:lvl3pPr>
              <a:defRPr sz="1600"/>
            </a:lvl3pPr>
            <a:lvl4pPr>
              <a:defRPr sz="1400"/>
            </a:lvl4pPr>
            <a:lvl5pPr>
              <a:defRPr sz="1400"/>
            </a:lvl5pPr>
          </a:lstStyle>
          <a:p>
            <a:pPr lvl="0"/>
            <a:r>
              <a:rPr lang="en-ZA" dirty="0"/>
              <a:t>Heading</a:t>
            </a:r>
            <a:endParaRPr lang="en-GB" dirty="0"/>
          </a:p>
        </p:txBody>
      </p:sp>
    </p:spTree>
    <p:extLst>
      <p:ext uri="{BB962C8B-B14F-4D97-AF65-F5344CB8AC3E}">
        <p14:creationId xmlns:p14="http://schemas.microsoft.com/office/powerpoint/2010/main" val="74103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a:xfrm>
            <a:off x="838200" y="666209"/>
            <a:ext cx="10515600" cy="824661"/>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2338085"/>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4" name="Content Placeholder 2">
            <a:extLst>
              <a:ext uri="{FF2B5EF4-FFF2-40B4-BE49-F238E27FC236}">
                <a16:creationId xmlns:a16="http://schemas.microsoft.com/office/drawing/2014/main" id="{15185861-2518-90F4-AB86-86FF29FE634A}"/>
              </a:ext>
            </a:extLst>
          </p:cNvPr>
          <p:cNvSpPr>
            <a:spLocks noGrp="1"/>
          </p:cNvSpPr>
          <p:nvPr>
            <p:ph idx="14"/>
          </p:nvPr>
        </p:nvSpPr>
        <p:spPr>
          <a:xfrm>
            <a:off x="4406901" y="2342754"/>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11E784E1-7CAA-6B4D-65EB-AB98B1FC1F73}"/>
              </a:ext>
            </a:extLst>
          </p:cNvPr>
          <p:cNvSpPr>
            <a:spLocks noGrp="1"/>
          </p:cNvSpPr>
          <p:nvPr>
            <p:ph idx="15"/>
          </p:nvPr>
        </p:nvSpPr>
        <p:spPr>
          <a:xfrm>
            <a:off x="7975602" y="2333416"/>
            <a:ext cx="337820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12306926-1929-4364-3CE4-91DD18A7CCCC}"/>
              </a:ext>
            </a:extLst>
          </p:cNvPr>
          <p:cNvSpPr>
            <a:spLocks noGrp="1"/>
          </p:cNvSpPr>
          <p:nvPr>
            <p:ph type="body" sz="quarter" idx="17"/>
          </p:nvPr>
        </p:nvSpPr>
        <p:spPr>
          <a:xfrm>
            <a:off x="7975600" y="1665288"/>
            <a:ext cx="3378200" cy="493712"/>
          </a:xfrm>
        </p:spPr>
        <p:txBody>
          <a:bodyPr/>
          <a:lstStyle>
            <a:lvl1pPr marL="0" indent="0">
              <a:buNone/>
              <a:defRPr/>
            </a:lvl1pPr>
          </a:lstStyle>
          <a:p>
            <a:pPr lvl="0"/>
            <a:r>
              <a:rPr lang="en-US" dirty="0"/>
              <a:t>Click to edit Master</a:t>
            </a:r>
            <a:endParaRPr lang="en-GB" dirty="0"/>
          </a:p>
        </p:txBody>
      </p:sp>
      <p:sp>
        <p:nvSpPr>
          <p:cNvPr id="19" name="Text Placeholder 17">
            <a:extLst>
              <a:ext uri="{FF2B5EF4-FFF2-40B4-BE49-F238E27FC236}">
                <a16:creationId xmlns:a16="http://schemas.microsoft.com/office/drawing/2014/main" id="{C7396B49-6240-A70F-8AC7-A417AF2E189A}"/>
              </a:ext>
            </a:extLst>
          </p:cNvPr>
          <p:cNvSpPr>
            <a:spLocks noGrp="1"/>
          </p:cNvSpPr>
          <p:nvPr>
            <p:ph type="body" sz="quarter" idx="18"/>
          </p:nvPr>
        </p:nvSpPr>
        <p:spPr>
          <a:xfrm>
            <a:off x="838200" y="1659905"/>
            <a:ext cx="3378200" cy="493712"/>
          </a:xfrm>
        </p:spPr>
        <p:txBody>
          <a:bodyPr/>
          <a:lstStyle>
            <a:lvl1pPr marL="0" indent="0">
              <a:buNone/>
              <a:defRPr/>
            </a:lvl1pPr>
          </a:lstStyle>
          <a:p>
            <a:pPr lvl="0"/>
            <a:r>
              <a:rPr lang="en-US" dirty="0"/>
              <a:t>Click to edit Master</a:t>
            </a:r>
            <a:endParaRPr lang="en-GB" dirty="0"/>
          </a:p>
        </p:txBody>
      </p:sp>
      <p:sp>
        <p:nvSpPr>
          <p:cNvPr id="20" name="Text Placeholder 17">
            <a:extLst>
              <a:ext uri="{FF2B5EF4-FFF2-40B4-BE49-F238E27FC236}">
                <a16:creationId xmlns:a16="http://schemas.microsoft.com/office/drawing/2014/main" id="{53BB32D7-5007-6287-3F72-BAEAF1CED332}"/>
              </a:ext>
            </a:extLst>
          </p:cNvPr>
          <p:cNvSpPr>
            <a:spLocks noGrp="1"/>
          </p:cNvSpPr>
          <p:nvPr>
            <p:ph type="body" sz="quarter" idx="19"/>
          </p:nvPr>
        </p:nvSpPr>
        <p:spPr>
          <a:xfrm>
            <a:off x="4406901" y="1665287"/>
            <a:ext cx="3378200" cy="493712"/>
          </a:xfrm>
        </p:spPr>
        <p:txBody>
          <a:bodyPr/>
          <a:lstStyle>
            <a:lvl1pPr marL="0" indent="0">
              <a:buNone/>
              <a:defRPr/>
            </a:lvl1pPr>
          </a:lstStyle>
          <a:p>
            <a:pPr lvl="0"/>
            <a:r>
              <a:rPr lang="en-US" dirty="0"/>
              <a:t>Click to edit Master</a:t>
            </a:r>
            <a:endParaRPr lang="en-GB" dirty="0"/>
          </a:p>
        </p:txBody>
      </p:sp>
    </p:spTree>
    <p:extLst>
      <p:ext uri="{BB962C8B-B14F-4D97-AF65-F5344CB8AC3E}">
        <p14:creationId xmlns:p14="http://schemas.microsoft.com/office/powerpoint/2010/main" val="136383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ing Patter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1464325"/>
            <a:ext cx="3378200" cy="4607530"/>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4" name="Content Placeholder 2">
            <a:extLst>
              <a:ext uri="{FF2B5EF4-FFF2-40B4-BE49-F238E27FC236}">
                <a16:creationId xmlns:a16="http://schemas.microsoft.com/office/drawing/2014/main" id="{15185861-2518-90F4-AB86-86FF29FE634A}"/>
              </a:ext>
            </a:extLst>
          </p:cNvPr>
          <p:cNvSpPr>
            <a:spLocks noGrp="1"/>
          </p:cNvSpPr>
          <p:nvPr>
            <p:ph idx="14"/>
          </p:nvPr>
        </p:nvSpPr>
        <p:spPr>
          <a:xfrm>
            <a:off x="4406900" y="1468994"/>
            <a:ext cx="3378200" cy="4607530"/>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15" name="Content Placeholder 2">
            <a:extLst>
              <a:ext uri="{FF2B5EF4-FFF2-40B4-BE49-F238E27FC236}">
                <a16:creationId xmlns:a16="http://schemas.microsoft.com/office/drawing/2014/main" id="{11E784E1-7CAA-6B4D-65EB-AB98B1FC1F73}"/>
              </a:ext>
            </a:extLst>
          </p:cNvPr>
          <p:cNvSpPr>
            <a:spLocks noGrp="1"/>
          </p:cNvSpPr>
          <p:nvPr>
            <p:ph idx="15"/>
          </p:nvPr>
        </p:nvSpPr>
        <p:spPr>
          <a:xfrm>
            <a:off x="7975602" y="1459656"/>
            <a:ext cx="3378200" cy="461686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p:txBody>
      </p:sp>
      <p:sp>
        <p:nvSpPr>
          <p:cNvPr id="18" name="Text Placeholder 17">
            <a:extLst>
              <a:ext uri="{FF2B5EF4-FFF2-40B4-BE49-F238E27FC236}">
                <a16:creationId xmlns:a16="http://schemas.microsoft.com/office/drawing/2014/main" id="{12306926-1929-4364-3CE4-91DD18A7CCCC}"/>
              </a:ext>
            </a:extLst>
          </p:cNvPr>
          <p:cNvSpPr>
            <a:spLocks noGrp="1"/>
          </p:cNvSpPr>
          <p:nvPr>
            <p:ph type="body" sz="quarter" idx="17"/>
          </p:nvPr>
        </p:nvSpPr>
        <p:spPr>
          <a:xfrm>
            <a:off x="7975600" y="791528"/>
            <a:ext cx="3378200" cy="493712"/>
          </a:xfrm>
        </p:spPr>
        <p:txBody>
          <a:bodyPr>
            <a:normAutofit/>
          </a:bodyPr>
          <a:lstStyle>
            <a:lvl1pPr marL="0" indent="0">
              <a:buNone/>
              <a:defRPr sz="2400">
                <a:latin typeface="+mj-lt"/>
              </a:defRPr>
            </a:lvl1pPr>
          </a:lstStyle>
          <a:p>
            <a:pPr lvl="0"/>
            <a:r>
              <a:rPr lang="en-US" dirty="0"/>
              <a:t>Click to edit</a:t>
            </a:r>
            <a:endParaRPr lang="en-GB" dirty="0"/>
          </a:p>
        </p:txBody>
      </p:sp>
      <p:sp>
        <p:nvSpPr>
          <p:cNvPr id="19" name="Text Placeholder 17">
            <a:extLst>
              <a:ext uri="{FF2B5EF4-FFF2-40B4-BE49-F238E27FC236}">
                <a16:creationId xmlns:a16="http://schemas.microsoft.com/office/drawing/2014/main" id="{C7396B49-6240-A70F-8AC7-A417AF2E189A}"/>
              </a:ext>
            </a:extLst>
          </p:cNvPr>
          <p:cNvSpPr>
            <a:spLocks noGrp="1"/>
          </p:cNvSpPr>
          <p:nvPr>
            <p:ph type="body" sz="quarter" idx="18"/>
          </p:nvPr>
        </p:nvSpPr>
        <p:spPr>
          <a:xfrm>
            <a:off x="838200" y="786145"/>
            <a:ext cx="3378200" cy="493712"/>
          </a:xfrm>
        </p:spPr>
        <p:txBody>
          <a:bodyPr/>
          <a:lstStyle>
            <a:lvl1pPr marL="0" indent="0">
              <a:buNone/>
              <a:defRPr sz="2400">
                <a:latin typeface="+mj-lt"/>
              </a:defRPr>
            </a:lvl1pPr>
          </a:lstStyle>
          <a:p>
            <a:pPr lvl="0"/>
            <a:r>
              <a:rPr lang="en-US" dirty="0"/>
              <a:t>Click to edit</a:t>
            </a:r>
            <a:endParaRPr lang="en-GB" dirty="0"/>
          </a:p>
        </p:txBody>
      </p:sp>
      <p:sp>
        <p:nvSpPr>
          <p:cNvPr id="20" name="Text Placeholder 17">
            <a:extLst>
              <a:ext uri="{FF2B5EF4-FFF2-40B4-BE49-F238E27FC236}">
                <a16:creationId xmlns:a16="http://schemas.microsoft.com/office/drawing/2014/main" id="{53BB32D7-5007-6287-3F72-BAEAF1CED332}"/>
              </a:ext>
            </a:extLst>
          </p:cNvPr>
          <p:cNvSpPr>
            <a:spLocks noGrp="1"/>
          </p:cNvSpPr>
          <p:nvPr>
            <p:ph type="body" sz="quarter" idx="19"/>
          </p:nvPr>
        </p:nvSpPr>
        <p:spPr>
          <a:xfrm>
            <a:off x="4406901" y="791527"/>
            <a:ext cx="3378200" cy="493712"/>
          </a:xfrm>
        </p:spPr>
        <p:txBody>
          <a:bodyPr>
            <a:normAutofit/>
          </a:bodyPr>
          <a:lstStyle>
            <a:lvl1pPr marL="0" indent="0">
              <a:buNone/>
              <a:defRPr sz="2400">
                <a:latin typeface="+mj-lt"/>
              </a:defRPr>
            </a:lvl1pPr>
          </a:lstStyle>
          <a:p>
            <a:pPr lvl="0"/>
            <a:r>
              <a:rPr lang="en-US" dirty="0"/>
              <a:t>Click to edit</a:t>
            </a:r>
            <a:endParaRPr lang="en-GB" dirty="0"/>
          </a:p>
        </p:txBody>
      </p:sp>
    </p:spTree>
    <p:extLst>
      <p:ext uri="{BB962C8B-B14F-4D97-AF65-F5344CB8AC3E}">
        <p14:creationId xmlns:p14="http://schemas.microsoft.com/office/powerpoint/2010/main" val="249663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8EE8-8314-15FE-40DA-67A661161D86}"/>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90200E8-9171-E908-D568-544E0AEE65D2}"/>
              </a:ext>
            </a:extLst>
          </p:cNvPr>
          <p:cNvSpPr>
            <a:spLocks noGrp="1"/>
          </p:cNvSpPr>
          <p:nvPr>
            <p:ph idx="1"/>
          </p:nvPr>
        </p:nvSpPr>
        <p:spPr>
          <a:xfrm>
            <a:off x="838200" y="2338085"/>
            <a:ext cx="487172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D572AC8-31D7-4BEA-57E7-CEECFF70BD77}"/>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2D2D048-A5FB-D0F0-9928-6A4B548265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A6EE767-1884-2FE0-CF1B-2BC6A324F76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B753885C-355A-F84F-9F5B-4CE26B0AAE16}"/>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5C223BBC-AA8C-C0C0-99C8-0FEDD9D0E8E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EFE0113F-8F64-796D-15FE-F5A92C79068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0D22BAD1-A068-1554-132C-26DF7A3EF25C}"/>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A3DF09F-0CA9-0080-7B32-C49FA90DD550}"/>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1C044B2E-635A-308D-E4FC-924177E49C8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13" name="Content Placeholder 2">
            <a:extLst>
              <a:ext uri="{FF2B5EF4-FFF2-40B4-BE49-F238E27FC236}">
                <a16:creationId xmlns:a16="http://schemas.microsoft.com/office/drawing/2014/main" id="{707B337C-EDFC-2213-B383-F1DC3B9240DA}"/>
              </a:ext>
            </a:extLst>
          </p:cNvPr>
          <p:cNvSpPr>
            <a:spLocks noGrp="1"/>
          </p:cNvSpPr>
          <p:nvPr>
            <p:ph idx="13"/>
          </p:nvPr>
        </p:nvSpPr>
        <p:spPr>
          <a:xfrm>
            <a:off x="6319520" y="2338084"/>
            <a:ext cx="5034280" cy="3838877"/>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6246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75CCC5-4163-BECC-EAFA-5D99FFCC166E}"/>
              </a:ext>
            </a:extLst>
          </p:cNvPr>
          <p:cNvSpPr/>
          <p:nvPr userDrawn="1"/>
        </p:nvSpPr>
        <p:spPr>
          <a:xfrm>
            <a:off x="0" y="0"/>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856D767-9693-001E-32EE-1CAF8DF879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9FDACC-A9C6-ABDF-79E0-D1AB6F44B029}"/>
              </a:ext>
            </a:extLst>
          </p:cNvPr>
          <p:cNvSpPr>
            <a:spLocks noGrp="1"/>
          </p:cNvSpPr>
          <p:nvPr>
            <p:ph type="body" idx="1"/>
          </p:nvPr>
        </p:nvSpPr>
        <p:spPr>
          <a:xfrm>
            <a:off x="831850" y="4589463"/>
            <a:ext cx="10515600" cy="1500187"/>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33BCCB-DFAC-0AB7-5BBE-55AF9DB2A9E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5A1F10A1-0DB9-C3FA-5AFE-9EA7664751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F9FCFF-BE1A-8105-F8FA-8D09239D6C59}"/>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CE30A6E0-1D71-2992-22CE-3F8005201619}"/>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AC11F6AA-426C-4626-B333-4E56753D81A4}"/>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9D68C97D-AAC9-401B-855F-D173DB9C63F8}"/>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8F84DD9-7A44-5D96-34DD-2F4A601DB028}"/>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60F605A-5A56-14D0-901B-7054BFB8164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0A6F01B-8551-4652-76AF-79037D74EE6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5" name="Group 14">
            <a:extLst>
              <a:ext uri="{FF2B5EF4-FFF2-40B4-BE49-F238E27FC236}">
                <a16:creationId xmlns:a16="http://schemas.microsoft.com/office/drawing/2014/main" id="{22B7C4D1-D651-586E-F78A-287D0ADA829C}"/>
              </a:ext>
            </a:extLst>
          </p:cNvPr>
          <p:cNvGrpSpPr/>
          <p:nvPr userDrawn="1"/>
        </p:nvGrpSpPr>
        <p:grpSpPr>
          <a:xfrm>
            <a:off x="1040161" y="2543751"/>
            <a:ext cx="1757089" cy="885249"/>
            <a:chOff x="5223717" y="2635832"/>
            <a:chExt cx="1867398" cy="982723"/>
          </a:xfrm>
        </p:grpSpPr>
        <p:grpSp>
          <p:nvGrpSpPr>
            <p:cNvPr id="16" name="Group 15">
              <a:extLst>
                <a:ext uri="{FF2B5EF4-FFF2-40B4-BE49-F238E27FC236}">
                  <a16:creationId xmlns:a16="http://schemas.microsoft.com/office/drawing/2014/main" id="{DE7A2087-9B99-8B92-CE38-B893F185C9C2}"/>
                </a:ext>
              </a:extLst>
            </p:cNvPr>
            <p:cNvGrpSpPr/>
            <p:nvPr/>
          </p:nvGrpSpPr>
          <p:grpSpPr>
            <a:xfrm>
              <a:off x="5223717" y="2635832"/>
              <a:ext cx="1867398" cy="982723"/>
              <a:chOff x="4942027" y="3036804"/>
              <a:chExt cx="1867398" cy="982723"/>
            </a:xfrm>
          </p:grpSpPr>
          <p:grpSp>
            <p:nvGrpSpPr>
              <p:cNvPr id="18" name="Group 17">
                <a:extLst>
                  <a:ext uri="{FF2B5EF4-FFF2-40B4-BE49-F238E27FC236}">
                    <a16:creationId xmlns:a16="http://schemas.microsoft.com/office/drawing/2014/main" id="{41627CE2-B59F-FFA4-CCEA-CAB52AA87F2D}"/>
                  </a:ext>
                </a:extLst>
              </p:cNvPr>
              <p:cNvGrpSpPr/>
              <p:nvPr/>
            </p:nvGrpSpPr>
            <p:grpSpPr>
              <a:xfrm>
                <a:off x="5758082" y="3064280"/>
                <a:ext cx="1051343" cy="955247"/>
                <a:chOff x="1239081" y="2902745"/>
                <a:chExt cx="1051343" cy="955247"/>
              </a:xfrm>
            </p:grpSpPr>
            <p:sp>
              <p:nvSpPr>
                <p:cNvPr id="35" name="Freeform: Shape 34">
                  <a:extLst>
                    <a:ext uri="{FF2B5EF4-FFF2-40B4-BE49-F238E27FC236}">
                      <a16:creationId xmlns:a16="http://schemas.microsoft.com/office/drawing/2014/main" id="{992972E0-F803-FD01-6F4C-4EC33125680C}"/>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3818B3D9-F438-492B-E861-E62B8C528986}"/>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7" name="Group 36">
                  <a:extLst>
                    <a:ext uri="{FF2B5EF4-FFF2-40B4-BE49-F238E27FC236}">
                      <a16:creationId xmlns:a16="http://schemas.microsoft.com/office/drawing/2014/main" id="{E8ECDD3F-760E-420D-E685-17807B0EE5F1}"/>
                    </a:ext>
                  </a:extLst>
                </p:cNvPr>
                <p:cNvGrpSpPr/>
                <p:nvPr/>
              </p:nvGrpSpPr>
              <p:grpSpPr>
                <a:xfrm>
                  <a:off x="1283619" y="2902745"/>
                  <a:ext cx="966124" cy="441565"/>
                  <a:chOff x="-1158240" y="1428629"/>
                  <a:chExt cx="966124" cy="441565"/>
                </a:xfrm>
              </p:grpSpPr>
              <p:sp>
                <p:nvSpPr>
                  <p:cNvPr id="38" name="Freeform: Shape 37">
                    <a:extLst>
                      <a:ext uri="{FF2B5EF4-FFF2-40B4-BE49-F238E27FC236}">
                        <a16:creationId xmlns:a16="http://schemas.microsoft.com/office/drawing/2014/main" id="{2C365415-4902-5F47-F176-EC51051C11CF}"/>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9" name="Freeform: Shape 38">
                    <a:extLst>
                      <a:ext uri="{FF2B5EF4-FFF2-40B4-BE49-F238E27FC236}">
                        <a16:creationId xmlns:a16="http://schemas.microsoft.com/office/drawing/2014/main" id="{E6532390-675B-F741-5865-1F28FAC06F0E}"/>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D131F375-270B-954D-D381-18BA24885CCE}"/>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0B2A1F94-D046-9734-B3FC-9098CBAB92A6}"/>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78903994-6ADC-C137-A416-2CACD3B99F77}"/>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48C02218-8CCA-2340-8D73-DCC50463BCDF}"/>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9F0B7258-8975-C038-0492-F39E14425023}"/>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1C31588B-486B-EBAD-DBE3-40FAE68D291D}"/>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1CB10861-FA41-9254-062D-2A0F31A4AC35}"/>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D738FAC0-8D1D-4AC5-8761-63B9F0EFFF18}"/>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8A456C80-5EEA-8907-86E4-1B55FCB10467}"/>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C20E28E0-6F88-09CA-98D2-521FB5901DB6}"/>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664D6B0A-FDFE-402F-AD75-67298F084620}"/>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69ECA903-ECE5-040E-A559-C5F504CCCACA}"/>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176E29B2-D3D9-E7FD-E459-81D55B199631}"/>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DBC0D325-58FC-F2AC-A4DC-B0B2B614396F}"/>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C73E68BC-1196-95F2-2E6E-6E7231C118C2}"/>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463FA27E-D38D-ACA9-1CC9-E30107CE7277}"/>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E76CD1DF-C5B1-08D3-2F82-E61D2A501C14}"/>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9C9A80DB-4C51-956D-1345-D35B5D17AF22}"/>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A2C34673-FDB1-EC78-1FD7-12E27D193390}"/>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4510E942-442C-0ECA-47C0-4A0FD305F34D}"/>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C8B7AF9E-26DF-3EC6-8513-959D958F4E98}"/>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D0D3412D-9EB3-ED58-836D-20096C729248}"/>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62" name="Freeform: Shape 61">
                    <a:extLst>
                      <a:ext uri="{FF2B5EF4-FFF2-40B4-BE49-F238E27FC236}">
                        <a16:creationId xmlns:a16="http://schemas.microsoft.com/office/drawing/2014/main" id="{CE25A001-FDA8-18D6-C4AC-81EEDCF82AFE}"/>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9" name="Group 18">
                <a:extLst>
                  <a:ext uri="{FF2B5EF4-FFF2-40B4-BE49-F238E27FC236}">
                    <a16:creationId xmlns:a16="http://schemas.microsoft.com/office/drawing/2014/main" id="{CD480E66-C8B2-FC62-41A2-3FB575285194}"/>
                  </a:ext>
                </a:extLst>
              </p:cNvPr>
              <p:cNvGrpSpPr/>
              <p:nvPr/>
            </p:nvGrpSpPr>
            <p:grpSpPr>
              <a:xfrm>
                <a:off x="4942027" y="3036804"/>
                <a:ext cx="807387" cy="972502"/>
                <a:chOff x="2215692" y="4219337"/>
                <a:chExt cx="807387" cy="972502"/>
              </a:xfrm>
            </p:grpSpPr>
            <p:grpSp>
              <p:nvGrpSpPr>
                <p:cNvPr id="20" name="Group 19">
                  <a:extLst>
                    <a:ext uri="{FF2B5EF4-FFF2-40B4-BE49-F238E27FC236}">
                      <a16:creationId xmlns:a16="http://schemas.microsoft.com/office/drawing/2014/main" id="{3608F7FA-3C34-EA0C-3B1B-6DE1975190B0}"/>
                    </a:ext>
                  </a:extLst>
                </p:cNvPr>
                <p:cNvGrpSpPr/>
                <p:nvPr/>
              </p:nvGrpSpPr>
              <p:grpSpPr>
                <a:xfrm>
                  <a:off x="2215692" y="4219337"/>
                  <a:ext cx="782521" cy="598746"/>
                  <a:chOff x="-10239325" y="3407763"/>
                  <a:chExt cx="782521" cy="598746"/>
                </a:xfrm>
              </p:grpSpPr>
              <p:sp>
                <p:nvSpPr>
                  <p:cNvPr id="29" name="Freeform: Shape 28">
                    <a:extLst>
                      <a:ext uri="{FF2B5EF4-FFF2-40B4-BE49-F238E27FC236}">
                        <a16:creationId xmlns:a16="http://schemas.microsoft.com/office/drawing/2014/main" id="{466E4BBA-3FBB-DB06-B6CF-57408E428DCB}"/>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D527A537-0B09-E347-4CF0-57ACACE9A418}"/>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E0757B40-2824-ED7E-25DD-732D91AEB80F}"/>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1CB84A22-C3BD-AA9D-9D0A-430F925752EB}"/>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6BC596A5-C97A-1680-2A5E-57EC8E91A5D9}"/>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F1E31158-0ECC-5D72-577F-B54CAD38BA3B}"/>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21" name="Group 20">
                  <a:extLst>
                    <a:ext uri="{FF2B5EF4-FFF2-40B4-BE49-F238E27FC236}">
                      <a16:creationId xmlns:a16="http://schemas.microsoft.com/office/drawing/2014/main" id="{19D39D56-3500-885F-0E70-B77E29EA9FD4}"/>
                    </a:ext>
                  </a:extLst>
                </p:cNvPr>
                <p:cNvGrpSpPr/>
                <p:nvPr/>
              </p:nvGrpSpPr>
              <p:grpSpPr>
                <a:xfrm flipH="1">
                  <a:off x="2240558" y="4225614"/>
                  <a:ext cx="782521" cy="598746"/>
                  <a:chOff x="-10231657" y="3415383"/>
                  <a:chExt cx="782521" cy="598746"/>
                </a:xfrm>
                <a:solidFill>
                  <a:srgbClr val="E99442"/>
                </a:solidFill>
              </p:grpSpPr>
              <p:sp>
                <p:nvSpPr>
                  <p:cNvPr id="23" name="Freeform: Shape 22">
                    <a:extLst>
                      <a:ext uri="{FF2B5EF4-FFF2-40B4-BE49-F238E27FC236}">
                        <a16:creationId xmlns:a16="http://schemas.microsoft.com/office/drawing/2014/main" id="{3D43041E-C628-5117-54EB-54D8DAECA5E2}"/>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A671A5D6-6CD2-85C7-689D-EDFA53DAA580}"/>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119A1B13-6F85-B294-BF52-34484AD03CE1}"/>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43115AF6-5954-8AB2-77A3-05F7A6A1B4C0}"/>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CEE5C66C-4A1C-97A2-3C01-09DEB5A72137}"/>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7C7652F4-B6B7-975B-46B9-B16DFD52E6EA}"/>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22" name="Freeform: Shape 21">
                  <a:extLst>
                    <a:ext uri="{FF2B5EF4-FFF2-40B4-BE49-F238E27FC236}">
                      <a16:creationId xmlns:a16="http://schemas.microsoft.com/office/drawing/2014/main" id="{68701663-4B99-58F2-09C7-2D920C856E75}"/>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7" name="Freeform: Shape 16">
              <a:extLst>
                <a:ext uri="{FF2B5EF4-FFF2-40B4-BE49-F238E27FC236}">
                  <a16:creationId xmlns:a16="http://schemas.microsoft.com/office/drawing/2014/main" id="{DAC92B05-497F-A3D8-D1AF-7F9F775A154E}"/>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54278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esign Patter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D767-9693-001E-32EE-1CAF8DF879C4}"/>
              </a:ext>
            </a:extLst>
          </p:cNvPr>
          <p:cNvSpPr>
            <a:spLocks noGrp="1"/>
          </p:cNvSpPr>
          <p:nvPr>
            <p:ph type="title"/>
          </p:nvPr>
        </p:nvSpPr>
        <p:spPr>
          <a:xfrm>
            <a:off x="831850" y="1431443"/>
            <a:ext cx="10515600" cy="1013584"/>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09FDACC-A9C6-ABDF-79E0-D1AB6F44B029}"/>
              </a:ext>
            </a:extLst>
          </p:cNvPr>
          <p:cNvSpPr>
            <a:spLocks noGrp="1"/>
          </p:cNvSpPr>
          <p:nvPr>
            <p:ph type="body" idx="1"/>
          </p:nvPr>
        </p:nvSpPr>
        <p:spPr>
          <a:xfrm>
            <a:off x="831850" y="2534479"/>
            <a:ext cx="10515600" cy="3319670"/>
          </a:xfrm>
        </p:spPr>
        <p:txBody>
          <a:bodyPr>
            <a:normAutofit/>
          </a:bodyPr>
          <a:lstStyle>
            <a:lvl1pPr marL="457200" indent="-457200">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33BCCB-DFAC-0AB7-5BBE-55AF9DB2A9E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5A1F10A1-0DB9-C3FA-5AFE-9EA7664751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F9FCFF-BE1A-8105-F8FA-8D09239D6C59}"/>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CE30A6E0-1D71-2992-22CE-3F8005201619}"/>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AC11F6AA-426C-4626-B333-4E56753D81A4}"/>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9D68C97D-AAC9-401B-855F-D173DB9C63F8}"/>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38F84DD9-7A44-5D96-34DD-2F4A601DB028}"/>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160F605A-5A56-14D0-901B-7054BFB8164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0A6F01B-8551-4652-76AF-79037D74EE6D}"/>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85940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846095-8FB0-6762-8231-24D3FED9F314}"/>
              </a:ext>
            </a:extLst>
          </p:cNvPr>
          <p:cNvSpPr/>
          <p:nvPr userDrawn="1"/>
        </p:nvSpPr>
        <p:spPr>
          <a:xfrm>
            <a:off x="0" y="0"/>
            <a:ext cx="12192000" cy="6858000"/>
          </a:xfrm>
          <a:prstGeom prst="rect">
            <a:avLst/>
          </a:prstGeom>
          <a:solidFill>
            <a:srgbClr val="F6E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17AE261-10FF-C3E5-BAF8-B3EEC0559C28}"/>
              </a:ext>
            </a:extLst>
          </p:cNvPr>
          <p:cNvSpPr>
            <a:spLocks noGrp="1"/>
          </p:cNvSpPr>
          <p:nvPr>
            <p:ph type="title"/>
          </p:nvPr>
        </p:nvSpPr>
        <p:spPr>
          <a:xfrm>
            <a:off x="837152" y="1590508"/>
            <a:ext cx="10515600" cy="1073139"/>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5181CE5-186B-583C-9361-5298218B8985}"/>
              </a:ext>
            </a:extLst>
          </p:cNvPr>
          <p:cNvSpPr>
            <a:spLocks noGrp="1"/>
          </p:cNvSpPr>
          <p:nvPr>
            <p:ph type="dt" sz="half" idx="10"/>
          </p:nvPr>
        </p:nvSpPr>
        <p:spPr/>
        <p:txBody>
          <a:bodyPr/>
          <a:lstStyle/>
          <a:p>
            <a:fld id="{8EA8FD79-2517-4FC5-8545-DFC3135217F8}" type="datetimeFigureOut">
              <a:rPr lang="en-GB" smtClean="0"/>
              <a:t>07/11/2023</a:t>
            </a:fld>
            <a:endParaRPr lang="en-GB" dirty="0"/>
          </a:p>
        </p:txBody>
      </p:sp>
      <p:sp>
        <p:nvSpPr>
          <p:cNvPr id="4" name="Footer Placeholder 3">
            <a:extLst>
              <a:ext uri="{FF2B5EF4-FFF2-40B4-BE49-F238E27FC236}">
                <a16:creationId xmlns:a16="http://schemas.microsoft.com/office/drawing/2014/main" id="{647C2689-5BAD-6FE7-5865-316151C7A52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FFD63C6-2E0C-BC9D-89FA-525BE643068B}"/>
              </a:ext>
            </a:extLst>
          </p:cNvPr>
          <p:cNvSpPr>
            <a:spLocks noGrp="1"/>
          </p:cNvSpPr>
          <p:nvPr>
            <p:ph type="sldNum" sz="quarter" idx="12"/>
          </p:nvPr>
        </p:nvSpPr>
        <p:spPr/>
        <p:txBody>
          <a:bodyPr/>
          <a:lstStyle/>
          <a:p>
            <a:fld id="{A8206A05-9EBB-4E51-B17B-4B9930DFF9F4}" type="slidenum">
              <a:rPr lang="en-GB" smtClean="0"/>
              <a:t>‹#›</a:t>
            </a:fld>
            <a:endParaRPr lang="en-GB" dirty="0"/>
          </a:p>
        </p:txBody>
      </p:sp>
      <p:grpSp>
        <p:nvGrpSpPr>
          <p:cNvPr id="6" name="Group 5">
            <a:extLst>
              <a:ext uri="{FF2B5EF4-FFF2-40B4-BE49-F238E27FC236}">
                <a16:creationId xmlns:a16="http://schemas.microsoft.com/office/drawing/2014/main" id="{54F8C821-58D8-16F0-4FC2-CC7DF95A9D90}"/>
              </a:ext>
            </a:extLst>
          </p:cNvPr>
          <p:cNvGrpSpPr/>
          <p:nvPr userDrawn="1"/>
        </p:nvGrpSpPr>
        <p:grpSpPr>
          <a:xfrm>
            <a:off x="36170675" y="-16002000"/>
            <a:ext cx="1054490" cy="972483"/>
            <a:chOff x="1221571" y="-6735"/>
            <a:chExt cx="1054490" cy="972483"/>
          </a:xfrm>
        </p:grpSpPr>
        <p:sp>
          <p:nvSpPr>
            <p:cNvPr id="7" name="Freeform: Shape 6">
              <a:extLst>
                <a:ext uri="{FF2B5EF4-FFF2-40B4-BE49-F238E27FC236}">
                  <a16:creationId xmlns:a16="http://schemas.microsoft.com/office/drawing/2014/main" id="{0A08C348-6ECD-3982-AF1A-CA990A1AA00B}"/>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8" name="Freeform: Shape 7">
              <a:extLst>
                <a:ext uri="{FF2B5EF4-FFF2-40B4-BE49-F238E27FC236}">
                  <a16:creationId xmlns:a16="http://schemas.microsoft.com/office/drawing/2014/main" id="{54946E21-C1E2-F40D-FB52-91BC6C5B18E2}"/>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9" name="Group 8">
            <a:extLst>
              <a:ext uri="{FF2B5EF4-FFF2-40B4-BE49-F238E27FC236}">
                <a16:creationId xmlns:a16="http://schemas.microsoft.com/office/drawing/2014/main" id="{D4F86623-098F-34B9-B70E-A3B04C9219B0}"/>
              </a:ext>
            </a:extLst>
          </p:cNvPr>
          <p:cNvGrpSpPr/>
          <p:nvPr userDrawn="1"/>
        </p:nvGrpSpPr>
        <p:grpSpPr>
          <a:xfrm>
            <a:off x="-43686925" y="20289256"/>
            <a:ext cx="1054490" cy="972483"/>
            <a:chOff x="1221571" y="-6735"/>
            <a:chExt cx="1054490" cy="972483"/>
          </a:xfrm>
        </p:grpSpPr>
        <p:sp>
          <p:nvSpPr>
            <p:cNvPr id="10" name="Freeform: Shape 9">
              <a:extLst>
                <a:ext uri="{FF2B5EF4-FFF2-40B4-BE49-F238E27FC236}">
                  <a16:creationId xmlns:a16="http://schemas.microsoft.com/office/drawing/2014/main" id="{6B944875-8858-A191-0CBC-CB3E1B388E55}"/>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1" name="Freeform: Shape 10">
              <a:extLst>
                <a:ext uri="{FF2B5EF4-FFF2-40B4-BE49-F238E27FC236}">
                  <a16:creationId xmlns:a16="http://schemas.microsoft.com/office/drawing/2014/main" id="{0EF1246A-566D-2346-41AB-1F974B21F024}"/>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3" name="Group 12">
            <a:extLst>
              <a:ext uri="{FF2B5EF4-FFF2-40B4-BE49-F238E27FC236}">
                <a16:creationId xmlns:a16="http://schemas.microsoft.com/office/drawing/2014/main" id="{B9969CE0-FFFD-066C-85BD-D1A4B52986C8}"/>
              </a:ext>
            </a:extLst>
          </p:cNvPr>
          <p:cNvGrpSpPr/>
          <p:nvPr userDrawn="1"/>
        </p:nvGrpSpPr>
        <p:grpSpPr>
          <a:xfrm>
            <a:off x="9737370" y="5306542"/>
            <a:ext cx="1757089" cy="885249"/>
            <a:chOff x="5223717" y="2635832"/>
            <a:chExt cx="1867398" cy="982723"/>
          </a:xfrm>
        </p:grpSpPr>
        <p:grpSp>
          <p:nvGrpSpPr>
            <p:cNvPr id="14" name="Group 13">
              <a:extLst>
                <a:ext uri="{FF2B5EF4-FFF2-40B4-BE49-F238E27FC236}">
                  <a16:creationId xmlns:a16="http://schemas.microsoft.com/office/drawing/2014/main" id="{910616A8-A3ED-B72B-3326-50FFEA43482F}"/>
                </a:ext>
              </a:extLst>
            </p:cNvPr>
            <p:cNvGrpSpPr/>
            <p:nvPr/>
          </p:nvGrpSpPr>
          <p:grpSpPr>
            <a:xfrm>
              <a:off x="5223717" y="2635832"/>
              <a:ext cx="1867398" cy="982723"/>
              <a:chOff x="4942027" y="3036804"/>
              <a:chExt cx="1867398" cy="982723"/>
            </a:xfrm>
          </p:grpSpPr>
          <p:grpSp>
            <p:nvGrpSpPr>
              <p:cNvPr id="16" name="Group 15">
                <a:extLst>
                  <a:ext uri="{FF2B5EF4-FFF2-40B4-BE49-F238E27FC236}">
                    <a16:creationId xmlns:a16="http://schemas.microsoft.com/office/drawing/2014/main" id="{BE862139-DE17-0397-3857-DF8F2E866983}"/>
                  </a:ext>
                </a:extLst>
              </p:cNvPr>
              <p:cNvGrpSpPr/>
              <p:nvPr/>
            </p:nvGrpSpPr>
            <p:grpSpPr>
              <a:xfrm>
                <a:off x="5758082" y="3064280"/>
                <a:ext cx="1051343" cy="955247"/>
                <a:chOff x="1239081" y="2902745"/>
                <a:chExt cx="1051343" cy="955247"/>
              </a:xfrm>
            </p:grpSpPr>
            <p:sp>
              <p:nvSpPr>
                <p:cNvPr id="33" name="Freeform: Shape 32">
                  <a:extLst>
                    <a:ext uri="{FF2B5EF4-FFF2-40B4-BE49-F238E27FC236}">
                      <a16:creationId xmlns:a16="http://schemas.microsoft.com/office/drawing/2014/main" id="{93DBCA32-927C-E5AC-AFD2-196C8BFF5FE5}"/>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A363C04B-80AA-CF25-184E-CAED720AB02C}"/>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5" name="Group 34">
                  <a:extLst>
                    <a:ext uri="{FF2B5EF4-FFF2-40B4-BE49-F238E27FC236}">
                      <a16:creationId xmlns:a16="http://schemas.microsoft.com/office/drawing/2014/main" id="{AC50D345-9FA5-CE40-DBF0-0BAE6E5803C8}"/>
                    </a:ext>
                  </a:extLst>
                </p:cNvPr>
                <p:cNvGrpSpPr/>
                <p:nvPr/>
              </p:nvGrpSpPr>
              <p:grpSpPr>
                <a:xfrm>
                  <a:off x="1283619" y="2902745"/>
                  <a:ext cx="966124" cy="441565"/>
                  <a:chOff x="-1158240" y="1428629"/>
                  <a:chExt cx="966124" cy="441565"/>
                </a:xfrm>
              </p:grpSpPr>
              <p:sp>
                <p:nvSpPr>
                  <p:cNvPr id="36" name="Freeform: Shape 35">
                    <a:extLst>
                      <a:ext uri="{FF2B5EF4-FFF2-40B4-BE49-F238E27FC236}">
                        <a16:creationId xmlns:a16="http://schemas.microsoft.com/office/drawing/2014/main" id="{5F037637-AF97-B8F5-0A65-2D2231F6BC0E}"/>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7" name="Freeform: Shape 36">
                    <a:extLst>
                      <a:ext uri="{FF2B5EF4-FFF2-40B4-BE49-F238E27FC236}">
                        <a16:creationId xmlns:a16="http://schemas.microsoft.com/office/drawing/2014/main" id="{02CBBBAF-A90A-165A-790B-7094A83B632F}"/>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99EDA1FD-2A95-C93B-B181-92D40D27107D}"/>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6A1374CF-42AC-67C0-B6BF-32770B40B48C}"/>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1FCC375D-AE2F-88D7-43AD-5A5683654F05}"/>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5355478B-E9DB-7274-E31D-A5C249B878F3}"/>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F2D28512-7D73-8686-731D-0B77D4E97D0B}"/>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CDDD0A9A-2357-5675-DF19-2157C7CF41E9}"/>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0A9E6D96-3150-6FE3-04ED-D243330B0537}"/>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F2D8491A-B0D4-90AB-FF73-21BA9E17859F}"/>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929E5C0B-2458-73FD-5BBE-CAAB4DEDACAF}"/>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76C7BA9B-2E44-4BC8-74C2-31CC0BADA9F9}"/>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92E46D67-03B6-A637-3BDF-2CD1F61A2D53}"/>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B6C3EBE5-DDB2-F550-9E42-E3C225FB7C06}"/>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55BCA9B5-1D8D-4AD2-6284-7F68EE0B9D22}"/>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307E2531-E35D-B08A-0637-5B7980EC66B5}"/>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62ED8E3A-27FE-3F19-9549-355FB24C3614}"/>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5DFCB1E9-5B8E-CF11-0C92-2F067A319795}"/>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5D211F9D-0DBC-E890-E55C-F32502F1D1AE}"/>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7D88AAB9-F404-DE7A-D1B6-250B2B49EC09}"/>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9CE97B0E-883A-CE6C-A0CC-ED92E4BF3C12}"/>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DC0266C4-2C33-7818-036E-4E7736D5CCE6}"/>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DD8F65F6-1F5F-A6AF-88B3-938027EC77F2}"/>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1A6A4606-EFD4-1497-F306-4AA9621803C3}"/>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C9CCC065-57B1-8212-04F4-A8900D9CB9DB}"/>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7" name="Group 16">
                <a:extLst>
                  <a:ext uri="{FF2B5EF4-FFF2-40B4-BE49-F238E27FC236}">
                    <a16:creationId xmlns:a16="http://schemas.microsoft.com/office/drawing/2014/main" id="{2C7FD41A-597B-6440-DAA8-943136B98EA1}"/>
                  </a:ext>
                </a:extLst>
              </p:cNvPr>
              <p:cNvGrpSpPr/>
              <p:nvPr/>
            </p:nvGrpSpPr>
            <p:grpSpPr>
              <a:xfrm>
                <a:off x="4942027" y="3036804"/>
                <a:ext cx="807387" cy="972502"/>
                <a:chOff x="2215692" y="4219337"/>
                <a:chExt cx="807387" cy="972502"/>
              </a:xfrm>
            </p:grpSpPr>
            <p:grpSp>
              <p:nvGrpSpPr>
                <p:cNvPr id="18" name="Group 17">
                  <a:extLst>
                    <a:ext uri="{FF2B5EF4-FFF2-40B4-BE49-F238E27FC236}">
                      <a16:creationId xmlns:a16="http://schemas.microsoft.com/office/drawing/2014/main" id="{75B473E1-DD01-1183-9680-088EF0F6F61B}"/>
                    </a:ext>
                  </a:extLst>
                </p:cNvPr>
                <p:cNvGrpSpPr/>
                <p:nvPr/>
              </p:nvGrpSpPr>
              <p:grpSpPr>
                <a:xfrm>
                  <a:off x="2215692" y="4219337"/>
                  <a:ext cx="782521" cy="598746"/>
                  <a:chOff x="-10239325" y="3407763"/>
                  <a:chExt cx="782521" cy="598746"/>
                </a:xfrm>
              </p:grpSpPr>
              <p:sp>
                <p:nvSpPr>
                  <p:cNvPr id="27" name="Freeform: Shape 26">
                    <a:extLst>
                      <a:ext uri="{FF2B5EF4-FFF2-40B4-BE49-F238E27FC236}">
                        <a16:creationId xmlns:a16="http://schemas.microsoft.com/office/drawing/2014/main" id="{24BB15B7-C88D-F7A8-EF11-291156D170BA}"/>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E6F7559D-8ADB-0893-1415-16814C7366C0}"/>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DE255D4E-B015-2E7D-47FB-5EA50F56AA58}"/>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7427F3B2-B86D-CAB3-DA96-3996AB75C10C}"/>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C0516083-3071-C894-18C4-7758799FDB2C}"/>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7837987D-6F84-2B4C-5232-6154F6333A4C}"/>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19" name="Group 18">
                  <a:extLst>
                    <a:ext uri="{FF2B5EF4-FFF2-40B4-BE49-F238E27FC236}">
                      <a16:creationId xmlns:a16="http://schemas.microsoft.com/office/drawing/2014/main" id="{AC044E9F-9D17-AB3B-3EAA-0D4540399B56}"/>
                    </a:ext>
                  </a:extLst>
                </p:cNvPr>
                <p:cNvGrpSpPr/>
                <p:nvPr/>
              </p:nvGrpSpPr>
              <p:grpSpPr>
                <a:xfrm flipH="1">
                  <a:off x="2240558" y="4225614"/>
                  <a:ext cx="782521" cy="598746"/>
                  <a:chOff x="-10231657" y="3415383"/>
                  <a:chExt cx="782521" cy="598746"/>
                </a:xfrm>
                <a:solidFill>
                  <a:srgbClr val="E99442"/>
                </a:solidFill>
              </p:grpSpPr>
              <p:sp>
                <p:nvSpPr>
                  <p:cNvPr id="21" name="Freeform: Shape 20">
                    <a:extLst>
                      <a:ext uri="{FF2B5EF4-FFF2-40B4-BE49-F238E27FC236}">
                        <a16:creationId xmlns:a16="http://schemas.microsoft.com/office/drawing/2014/main" id="{6CD1A4CF-3673-1CA0-7D9C-FBEA06C75CEC}"/>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991B66E0-FA61-0D84-A45F-6768D0F58334}"/>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6A3F963D-CD75-193F-1F2B-A704DC26D84A}"/>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C6653F62-7BB7-9E45-E36F-459491F27ABD}"/>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75DB7C4E-8C81-8A00-A48D-6B76A11D24F2}"/>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AD05E9C4-FF1A-9DF2-4E72-9CDF706E6635}"/>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20" name="Freeform: Shape 19">
                  <a:extLst>
                    <a:ext uri="{FF2B5EF4-FFF2-40B4-BE49-F238E27FC236}">
                      <a16:creationId xmlns:a16="http://schemas.microsoft.com/office/drawing/2014/main" id="{E09088FB-8445-1054-8C53-7B9C4B49AF1A}"/>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5" name="Freeform: Shape 14">
              <a:extLst>
                <a:ext uri="{FF2B5EF4-FFF2-40B4-BE49-F238E27FC236}">
                  <a16:creationId xmlns:a16="http://schemas.microsoft.com/office/drawing/2014/main" id="{0F7EC827-DBEF-BF94-0738-A540BEF321E8}"/>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
        <p:nvSpPr>
          <p:cNvPr id="62" name="Content Placeholder 61">
            <a:extLst>
              <a:ext uri="{FF2B5EF4-FFF2-40B4-BE49-F238E27FC236}">
                <a16:creationId xmlns:a16="http://schemas.microsoft.com/office/drawing/2014/main" id="{4B844755-DEE5-869B-E825-7CC32797F049}"/>
              </a:ext>
            </a:extLst>
          </p:cNvPr>
          <p:cNvSpPr>
            <a:spLocks noGrp="1"/>
          </p:cNvSpPr>
          <p:nvPr>
            <p:ph sz="quarter" idx="13"/>
          </p:nvPr>
        </p:nvSpPr>
        <p:spPr>
          <a:xfrm>
            <a:off x="838200" y="2733260"/>
            <a:ext cx="6227763" cy="2722977"/>
          </a:xfrm>
        </p:spPr>
        <p:txBody>
          <a:bodyPr/>
          <a:lstStyle>
            <a:lvl1pPr marL="0" indent="0">
              <a:buNone/>
              <a:defRPr/>
            </a:lvl1pPr>
          </a:lstStyle>
          <a:p>
            <a:pPr lvl="0"/>
            <a:r>
              <a:rPr lang="en-US" dirty="0"/>
              <a:t>Click to edit Master text styles</a:t>
            </a:r>
          </a:p>
          <a:p>
            <a:pPr lvl="0"/>
            <a:r>
              <a:rPr lang="en-US" dirty="0"/>
              <a:t>Another</a:t>
            </a:r>
          </a:p>
          <a:p>
            <a:pPr lvl="0"/>
            <a:r>
              <a:rPr lang="en-US" dirty="0"/>
              <a:t>Another</a:t>
            </a:r>
          </a:p>
        </p:txBody>
      </p:sp>
    </p:spTree>
    <p:extLst>
      <p:ext uri="{BB962C8B-B14F-4D97-AF65-F5344CB8AC3E}">
        <p14:creationId xmlns:p14="http://schemas.microsoft.com/office/powerpoint/2010/main" val="52059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DE52E-185C-674F-F7EE-B8B961926EE8}"/>
              </a:ext>
            </a:extLst>
          </p:cNvPr>
          <p:cNvSpPr>
            <a:spLocks noGrp="1"/>
          </p:cNvSpPr>
          <p:nvPr>
            <p:ph type="title"/>
          </p:nvPr>
        </p:nvSpPr>
        <p:spPr>
          <a:xfrm>
            <a:off x="838200" y="66620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B93959-F5F4-1D13-6A07-E56EECF22E44}"/>
              </a:ext>
            </a:extLst>
          </p:cNvPr>
          <p:cNvSpPr>
            <a:spLocks noGrp="1"/>
          </p:cNvSpPr>
          <p:nvPr>
            <p:ph type="body" idx="1"/>
          </p:nvPr>
        </p:nvSpPr>
        <p:spPr>
          <a:xfrm>
            <a:off x="838200" y="2338085"/>
            <a:ext cx="10515600" cy="38388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0DA57F2A-B483-4AE8-8B8B-47355E566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7C64FE6-3C20-3550-6414-92CCAA8FE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A2AC16A-58A4-2116-B91B-62E58E7F3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E44A02AB-0B25-D34E-BC89-C093AA1CE3DF}"/>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89A21179-6239-2806-FAA4-4C2C25A7662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74D8D04F-9956-D7EA-A7BF-3888B441D00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44E2D142-0C3E-BDDF-6625-A47649EAFCED}"/>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6321342B-F0A4-E511-6FBB-355DF2C00DE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69E8FB7-679A-9672-214D-154E62652E97}"/>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3" name="Group 12">
            <a:extLst>
              <a:ext uri="{FF2B5EF4-FFF2-40B4-BE49-F238E27FC236}">
                <a16:creationId xmlns:a16="http://schemas.microsoft.com/office/drawing/2014/main" id="{CDE909E2-26D2-1450-EEBE-F4614EFA0042}"/>
              </a:ext>
            </a:extLst>
          </p:cNvPr>
          <p:cNvGrpSpPr/>
          <p:nvPr userDrawn="1"/>
        </p:nvGrpSpPr>
        <p:grpSpPr>
          <a:xfrm>
            <a:off x="10463303" y="0"/>
            <a:ext cx="890497" cy="775504"/>
            <a:chOff x="1221571" y="-6735"/>
            <a:chExt cx="1054490" cy="972483"/>
          </a:xfrm>
        </p:grpSpPr>
        <p:sp>
          <p:nvSpPr>
            <p:cNvPr id="14" name="Freeform: Shape 13">
              <a:extLst>
                <a:ext uri="{FF2B5EF4-FFF2-40B4-BE49-F238E27FC236}">
                  <a16:creationId xmlns:a16="http://schemas.microsoft.com/office/drawing/2014/main" id="{A584CA08-1FB4-1178-C857-400161CF69A2}"/>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5" name="Freeform: Shape 14">
              <a:extLst>
                <a:ext uri="{FF2B5EF4-FFF2-40B4-BE49-F238E27FC236}">
                  <a16:creationId xmlns:a16="http://schemas.microsoft.com/office/drawing/2014/main" id="{8DB087EC-0E2C-4AC0-927F-C43A5FC1DF2E}"/>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00580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9" r:id="rId4"/>
    <p:sldLayoutId id="2147483660" r:id="rId5"/>
    <p:sldLayoutId id="2147483656" r:id="rId6"/>
    <p:sldLayoutId id="2147483651" r:id="rId7"/>
    <p:sldLayoutId id="2147483661" r:id="rId8"/>
    <p:sldLayoutId id="2147483654" r:id="rId9"/>
    <p:sldLayoutId id="2147483658" r:id="rId10"/>
    <p:sldLayoutId id="2147483655"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DE52E-185C-674F-F7EE-B8B961926EE8}"/>
              </a:ext>
            </a:extLst>
          </p:cNvPr>
          <p:cNvSpPr>
            <a:spLocks noGrp="1"/>
          </p:cNvSpPr>
          <p:nvPr>
            <p:ph type="title"/>
          </p:nvPr>
        </p:nvSpPr>
        <p:spPr>
          <a:xfrm>
            <a:off x="838200" y="66620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B93959-F5F4-1D13-6A07-E56EECF22E44}"/>
              </a:ext>
            </a:extLst>
          </p:cNvPr>
          <p:cNvSpPr>
            <a:spLocks noGrp="1"/>
          </p:cNvSpPr>
          <p:nvPr>
            <p:ph type="body" idx="1"/>
          </p:nvPr>
        </p:nvSpPr>
        <p:spPr>
          <a:xfrm>
            <a:off x="838200" y="2338085"/>
            <a:ext cx="10515600" cy="38388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0DA57F2A-B483-4AE8-8B8B-47355E566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8FD79-2517-4FC5-8545-DFC3135217F8}" type="datetimeFigureOut">
              <a:rPr lang="en-GB" smtClean="0"/>
              <a:t>07/11/2023</a:t>
            </a:fld>
            <a:endParaRPr lang="en-GB" dirty="0"/>
          </a:p>
        </p:txBody>
      </p:sp>
      <p:sp>
        <p:nvSpPr>
          <p:cNvPr id="5" name="Footer Placeholder 4">
            <a:extLst>
              <a:ext uri="{FF2B5EF4-FFF2-40B4-BE49-F238E27FC236}">
                <a16:creationId xmlns:a16="http://schemas.microsoft.com/office/drawing/2014/main" id="{A7C64FE6-3C20-3550-6414-92CCAA8FE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A2AC16A-58A4-2116-B91B-62E58E7F34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06A05-9EBB-4E51-B17B-4B9930DFF9F4}" type="slidenum">
              <a:rPr lang="en-GB" smtClean="0"/>
              <a:t>‹#›</a:t>
            </a:fld>
            <a:endParaRPr lang="en-GB" dirty="0"/>
          </a:p>
        </p:txBody>
      </p:sp>
      <p:grpSp>
        <p:nvGrpSpPr>
          <p:cNvPr id="7" name="Group 6">
            <a:extLst>
              <a:ext uri="{FF2B5EF4-FFF2-40B4-BE49-F238E27FC236}">
                <a16:creationId xmlns:a16="http://schemas.microsoft.com/office/drawing/2014/main" id="{E44A02AB-0B25-D34E-BC89-C093AA1CE3DF}"/>
              </a:ext>
            </a:extLst>
          </p:cNvPr>
          <p:cNvGrpSpPr/>
          <p:nvPr userDrawn="1"/>
        </p:nvGrpSpPr>
        <p:grpSpPr>
          <a:xfrm>
            <a:off x="36170675" y="-16002000"/>
            <a:ext cx="1054490" cy="972483"/>
            <a:chOff x="1221571" y="-6735"/>
            <a:chExt cx="1054490" cy="972483"/>
          </a:xfrm>
        </p:grpSpPr>
        <p:sp>
          <p:nvSpPr>
            <p:cNvPr id="8" name="Freeform: Shape 7">
              <a:extLst>
                <a:ext uri="{FF2B5EF4-FFF2-40B4-BE49-F238E27FC236}">
                  <a16:creationId xmlns:a16="http://schemas.microsoft.com/office/drawing/2014/main" id="{89A21179-6239-2806-FAA4-4C2C25A7662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9" name="Freeform: Shape 8">
              <a:extLst>
                <a:ext uri="{FF2B5EF4-FFF2-40B4-BE49-F238E27FC236}">
                  <a16:creationId xmlns:a16="http://schemas.microsoft.com/office/drawing/2014/main" id="{74D8D04F-9956-D7EA-A7BF-3888B441D009}"/>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0" name="Group 9">
            <a:extLst>
              <a:ext uri="{FF2B5EF4-FFF2-40B4-BE49-F238E27FC236}">
                <a16:creationId xmlns:a16="http://schemas.microsoft.com/office/drawing/2014/main" id="{44E2D142-0C3E-BDDF-6625-A47649EAFCED}"/>
              </a:ext>
            </a:extLst>
          </p:cNvPr>
          <p:cNvGrpSpPr/>
          <p:nvPr userDrawn="1"/>
        </p:nvGrpSpPr>
        <p:grpSpPr>
          <a:xfrm>
            <a:off x="-43686925" y="20289256"/>
            <a:ext cx="1054490" cy="972483"/>
            <a:chOff x="1221571" y="-6735"/>
            <a:chExt cx="1054490" cy="972483"/>
          </a:xfrm>
        </p:grpSpPr>
        <p:sp>
          <p:nvSpPr>
            <p:cNvPr id="11" name="Freeform: Shape 10">
              <a:extLst>
                <a:ext uri="{FF2B5EF4-FFF2-40B4-BE49-F238E27FC236}">
                  <a16:creationId xmlns:a16="http://schemas.microsoft.com/office/drawing/2014/main" id="{6321342B-F0A4-E511-6FBB-355DF2C00DE7}"/>
                </a:ext>
              </a:extLst>
            </p:cNvPr>
            <p:cNvSpPr>
              <a:spLocks noChangeAspect="1"/>
            </p:cNvSpPr>
            <p:nvPr/>
          </p:nvSpPr>
          <p:spPr>
            <a:xfrm flipV="1">
              <a:off x="1221571" y="-6735"/>
              <a:ext cx="1054490" cy="972483"/>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solidFill>
              <a:schemeClr val="tx1"/>
            </a:solidFill>
            <a:ln w="246678" cap="flat">
              <a:noFill/>
              <a:prstDash val="solid"/>
              <a:miter/>
            </a:ln>
          </p:spPr>
          <p:txBody>
            <a:bodyPr wrap="square" rtlCol="0" anchor="ctr">
              <a:noAutofit/>
            </a:bodyPr>
            <a:lstStyle/>
            <a:p>
              <a:endParaRPr lang="en-GB" dirty="0"/>
            </a:p>
          </p:txBody>
        </p:sp>
        <p:sp>
          <p:nvSpPr>
            <p:cNvPr id="12" name="Freeform: Shape 11">
              <a:extLst>
                <a:ext uri="{FF2B5EF4-FFF2-40B4-BE49-F238E27FC236}">
                  <a16:creationId xmlns:a16="http://schemas.microsoft.com/office/drawing/2014/main" id="{F69E8FB7-679A-9672-214D-154E62652E97}"/>
                </a:ext>
              </a:extLst>
            </p:cNvPr>
            <p:cNvSpPr>
              <a:spLocks noChangeAspect="1"/>
            </p:cNvSpPr>
            <p:nvPr/>
          </p:nvSpPr>
          <p:spPr>
            <a:xfrm flipV="1">
              <a:off x="1513021" y="259589"/>
              <a:ext cx="508963" cy="453569"/>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949846237"/>
      </p:ext>
    </p:extLst>
  </p:cSld>
  <p:clrMap bg1="lt1" tx1="dk1" bg2="lt2" tx2="dk2" accent1="accent1" accent2="accent2" accent3="accent3" accent4="accent4" accent5="accent5" accent6="accent6" hlink="hlink" folHlink="folHlink"/>
  <p:sldLayoutIdLst>
    <p:sldLayoutId id="2147483664" r:id="rId1"/>
    <p:sldLayoutId id="2147483676"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0A16A-4681-4B98-7C09-C61743E631B7}"/>
              </a:ext>
            </a:extLst>
          </p:cNvPr>
          <p:cNvSpPr txBox="1"/>
          <p:nvPr/>
        </p:nvSpPr>
        <p:spPr>
          <a:xfrm>
            <a:off x="1899368" y="2381046"/>
            <a:ext cx="8393264" cy="1569660"/>
          </a:xfrm>
          <a:prstGeom prst="rect">
            <a:avLst/>
          </a:prstGeom>
          <a:noFill/>
        </p:spPr>
        <p:txBody>
          <a:bodyPr wrap="square" rtlCol="0">
            <a:spAutoFit/>
          </a:bodyPr>
          <a:lstStyle/>
          <a:p>
            <a:pPr algn="ctr"/>
            <a:r>
              <a:rPr lang="en-ZA" sz="9600" dirty="0">
                <a:latin typeface="Curvilingus" panose="0202090509080B050A04" pitchFamily="18" charset="0"/>
              </a:rPr>
              <a:t>Burgundy</a:t>
            </a:r>
            <a:endParaRPr lang="en-GB" sz="9600" dirty="0">
              <a:latin typeface="Curvilingus" panose="0202090509080B050A04" pitchFamily="18" charset="0"/>
            </a:endParaRPr>
          </a:p>
        </p:txBody>
      </p:sp>
      <p:grpSp>
        <p:nvGrpSpPr>
          <p:cNvPr id="3" name="Group 2">
            <a:extLst>
              <a:ext uri="{FF2B5EF4-FFF2-40B4-BE49-F238E27FC236}">
                <a16:creationId xmlns:a16="http://schemas.microsoft.com/office/drawing/2014/main" id="{806E3AFB-F4B4-7089-73A9-8B26AAD13582}"/>
              </a:ext>
            </a:extLst>
          </p:cNvPr>
          <p:cNvGrpSpPr>
            <a:grpSpLocks noChangeAspect="1"/>
          </p:cNvGrpSpPr>
          <p:nvPr/>
        </p:nvGrpSpPr>
        <p:grpSpPr>
          <a:xfrm>
            <a:off x="5374636" y="0"/>
            <a:ext cx="1442729" cy="1282998"/>
            <a:chOff x="5334026" y="2200"/>
            <a:chExt cx="1523949" cy="1355226"/>
          </a:xfrm>
          <a:solidFill>
            <a:schemeClr val="tx1"/>
          </a:solidFill>
        </p:grpSpPr>
        <p:sp>
          <p:nvSpPr>
            <p:cNvPr id="4" name="Freeform: Shape 3">
              <a:extLst>
                <a:ext uri="{FF2B5EF4-FFF2-40B4-BE49-F238E27FC236}">
                  <a16:creationId xmlns:a16="http://schemas.microsoft.com/office/drawing/2014/main" id="{EBFDDDDC-12FD-5E4E-5340-945DB037D81C}"/>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5" name="Freeform: Shape 4">
              <a:extLst>
                <a:ext uri="{FF2B5EF4-FFF2-40B4-BE49-F238E27FC236}">
                  <a16:creationId xmlns:a16="http://schemas.microsoft.com/office/drawing/2014/main" id="{9C9BBD22-2C48-9759-9A11-42737050EE50}"/>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6" name="Freeform: Shape 5">
            <a:extLst>
              <a:ext uri="{FF2B5EF4-FFF2-40B4-BE49-F238E27FC236}">
                <a16:creationId xmlns:a16="http://schemas.microsoft.com/office/drawing/2014/main" id="{B4A392A8-47BB-AC94-06BE-B0789ABA35B5}"/>
              </a:ext>
            </a:extLst>
          </p:cNvPr>
          <p:cNvSpPr/>
          <p:nvPr/>
        </p:nvSpPr>
        <p:spPr>
          <a:xfrm flipV="1">
            <a:off x="6024834" y="2489028"/>
            <a:ext cx="788462" cy="143393"/>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chemeClr val="tx1">
              <a:lumMod val="75000"/>
              <a:lumOff val="25000"/>
            </a:schemeClr>
          </a:solidFill>
          <a:ln w="246678"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1F8FB127-2594-71D3-AA02-DCD9855E4A58}"/>
              </a:ext>
            </a:extLst>
          </p:cNvPr>
          <p:cNvSpPr/>
          <p:nvPr/>
        </p:nvSpPr>
        <p:spPr>
          <a:xfrm flipV="1">
            <a:off x="5988486" y="2290612"/>
            <a:ext cx="858010" cy="129131"/>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chemeClr val="tx1">
              <a:lumMod val="85000"/>
              <a:lumOff val="15000"/>
            </a:schemeClr>
          </a:solidFill>
          <a:ln w="246678" cap="flat">
            <a:noFill/>
            <a:prstDash val="solid"/>
            <a:miter/>
          </a:ln>
        </p:spPr>
        <p:txBody>
          <a:bodyPr rtlCol="0" anchor="ctr"/>
          <a:lstStyle/>
          <a:p>
            <a:endParaRPr lang="en-GB" dirty="0"/>
          </a:p>
        </p:txBody>
      </p:sp>
      <p:grpSp>
        <p:nvGrpSpPr>
          <p:cNvPr id="8" name="Group 7">
            <a:extLst>
              <a:ext uri="{FF2B5EF4-FFF2-40B4-BE49-F238E27FC236}">
                <a16:creationId xmlns:a16="http://schemas.microsoft.com/office/drawing/2014/main" id="{5E11A574-8FE6-B9F4-97F4-02E9E33DC3DE}"/>
              </a:ext>
            </a:extLst>
          </p:cNvPr>
          <p:cNvGrpSpPr/>
          <p:nvPr/>
        </p:nvGrpSpPr>
        <p:grpSpPr>
          <a:xfrm>
            <a:off x="6024834" y="1886073"/>
            <a:ext cx="788462" cy="345001"/>
            <a:chOff x="-1158240" y="1428629"/>
            <a:chExt cx="966124" cy="441565"/>
          </a:xfrm>
        </p:grpSpPr>
        <p:sp>
          <p:nvSpPr>
            <p:cNvPr id="9" name="Freeform: Shape 8">
              <a:extLst>
                <a:ext uri="{FF2B5EF4-FFF2-40B4-BE49-F238E27FC236}">
                  <a16:creationId xmlns:a16="http://schemas.microsoft.com/office/drawing/2014/main" id="{39A76003-72B1-FC93-2F7A-013D4D57CB07}"/>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0" name="Freeform: Shape 9">
              <a:extLst>
                <a:ext uri="{FF2B5EF4-FFF2-40B4-BE49-F238E27FC236}">
                  <a16:creationId xmlns:a16="http://schemas.microsoft.com/office/drawing/2014/main" id="{2F0ECFB7-B6A2-A61D-B0CC-3E7C671542FB}"/>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55FD1E7A-FD4C-044C-FFEF-5167686706C4}"/>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D0B921A8-C3E7-01E3-F072-3416B31C3263}"/>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F9B12630-14EB-B0A0-8EFE-6879E08E1F02}"/>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167702AC-8029-A5ED-F9CF-D28BB5EA6097}"/>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B62C65DD-4944-9759-A77A-A069A70BD9B0}"/>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CA901733-1625-AE7E-F2A6-A1DDD623E3BD}"/>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1E8AB93A-ADCE-9FDC-3181-B659175DA51A}"/>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4A5D433A-CC9F-F35B-74CB-278531F0CD26}"/>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46377EB1-5CA7-D4BD-32B8-96A07F46E636}"/>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CA4024C7-09DF-A1FA-1164-056CC3FF8CDA}"/>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47C5D444-F813-98B1-2579-E3B57F0A183E}"/>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3A6CC368-2406-8BAC-9D04-B1CD08315BD3}"/>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1090FBE1-E433-2AA4-05A9-E2D4E85377C6}"/>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FAFE2134-8290-B385-3403-A0B4627744C7}"/>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95DB47B3-1157-4D69-143C-60F7AE7BD6DA}"/>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F97BBC53-34C4-8346-CC0C-02B6672A2D88}"/>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5A9CF131-0451-7DE0-A6A9-CFCD5972885B}"/>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F942C533-BA9B-D4E9-5826-F1E02CBCD36C}"/>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82042D9A-1FD0-4F52-8D80-9C916F9587CB}"/>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FAFE1A83-CA3E-12C6-47CA-3B8BC6905B10}"/>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33BFF56D-E048-2CD9-C8B6-4BF2BD64290D}"/>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8DD51540-A944-9B13-238F-97B3FC525491}"/>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1E2AC082-3AD8-7D79-E79A-D89336529003}"/>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sp>
        <p:nvSpPr>
          <p:cNvPr id="34" name="Freeform: Shape 33">
            <a:extLst>
              <a:ext uri="{FF2B5EF4-FFF2-40B4-BE49-F238E27FC236}">
                <a16:creationId xmlns:a16="http://schemas.microsoft.com/office/drawing/2014/main" id="{F6F2BDC5-EEDE-2F7E-9344-8F1CE5DCB1A2}"/>
              </a:ext>
            </a:extLst>
          </p:cNvPr>
          <p:cNvSpPr/>
          <p:nvPr/>
        </p:nvSpPr>
        <p:spPr>
          <a:xfrm>
            <a:off x="5794851" y="1978707"/>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AA2D9A6E-0D0D-D705-2F80-7869001FDB92}"/>
              </a:ext>
            </a:extLst>
          </p:cNvPr>
          <p:cNvSpPr/>
          <p:nvPr/>
        </p:nvSpPr>
        <p:spPr>
          <a:xfrm rot="20203107">
            <a:off x="5500663" y="1940504"/>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7EE34563-E298-5908-BB64-207CBF08A76C}"/>
              </a:ext>
            </a:extLst>
          </p:cNvPr>
          <p:cNvSpPr/>
          <p:nvPr/>
        </p:nvSpPr>
        <p:spPr>
          <a:xfrm rot="20933196">
            <a:off x="5601715" y="1935471"/>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14AF03E2-2B07-7FA0-2AAF-A6FF8CE219BF}"/>
              </a:ext>
            </a:extLst>
          </p:cNvPr>
          <p:cNvSpPr/>
          <p:nvPr/>
        </p:nvSpPr>
        <p:spPr>
          <a:xfrm rot="646801" flipH="1">
            <a:off x="5393891" y="1864606"/>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A029906B-BFD6-7098-A711-368E97060803}"/>
              </a:ext>
            </a:extLst>
          </p:cNvPr>
          <p:cNvSpPr/>
          <p:nvPr/>
        </p:nvSpPr>
        <p:spPr>
          <a:xfrm flipH="1">
            <a:off x="5322496" y="1967824"/>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6BF44AAA-6B2F-991F-FCDC-B6069181F825}"/>
              </a:ext>
            </a:extLst>
          </p:cNvPr>
          <p:cNvSpPr/>
          <p:nvPr/>
        </p:nvSpPr>
        <p:spPr>
          <a:xfrm rot="1079578" flipH="1">
            <a:off x="5724502" y="1864606"/>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1975076B-BEFF-B14F-83B6-65FBBD4C5D79}"/>
              </a:ext>
            </a:extLst>
          </p:cNvPr>
          <p:cNvSpPr/>
          <p:nvPr/>
        </p:nvSpPr>
        <p:spPr>
          <a:xfrm flipH="1">
            <a:off x="5342789" y="1983611"/>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1CEFF258-2B4D-B3EE-69A4-457CBC0442F3}"/>
              </a:ext>
            </a:extLst>
          </p:cNvPr>
          <p:cNvSpPr/>
          <p:nvPr/>
        </p:nvSpPr>
        <p:spPr>
          <a:xfrm rot="1396893" flipH="1">
            <a:off x="5636976" y="1945408"/>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01EA7268-F402-F16D-C989-B35226D4D854}"/>
              </a:ext>
            </a:extLst>
          </p:cNvPr>
          <p:cNvSpPr/>
          <p:nvPr/>
        </p:nvSpPr>
        <p:spPr>
          <a:xfrm rot="666804" flipH="1">
            <a:off x="5535925" y="1940375"/>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772A3A48-8CEE-A52E-4B38-0BA2AE0EA406}"/>
              </a:ext>
            </a:extLst>
          </p:cNvPr>
          <p:cNvSpPr/>
          <p:nvPr/>
        </p:nvSpPr>
        <p:spPr>
          <a:xfrm rot="20953199">
            <a:off x="5743749" y="1869510"/>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17288696-9D00-4657-CB3F-023BDBEC2954}"/>
              </a:ext>
            </a:extLst>
          </p:cNvPr>
          <p:cNvSpPr/>
          <p:nvPr/>
        </p:nvSpPr>
        <p:spPr>
          <a:xfrm>
            <a:off x="5815144" y="1972728"/>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1195D20A-1DD0-508C-5299-85AE3822BF00}"/>
              </a:ext>
            </a:extLst>
          </p:cNvPr>
          <p:cNvSpPr/>
          <p:nvPr/>
        </p:nvSpPr>
        <p:spPr>
          <a:xfrm rot="20520422">
            <a:off x="5413138" y="1869510"/>
            <a:ext cx="166268" cy="353707"/>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chemeClr val="tx1">
              <a:lumMod val="85000"/>
              <a:lumOff val="15000"/>
            </a:schemeClr>
          </a:solidFill>
          <a:ln w="21557"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6BD0E3F7-5740-6C01-C27D-59797D42F6C6}"/>
              </a:ext>
            </a:extLst>
          </p:cNvPr>
          <p:cNvSpPr/>
          <p:nvPr/>
        </p:nvSpPr>
        <p:spPr>
          <a:xfrm>
            <a:off x="5370954" y="2139136"/>
            <a:ext cx="569047" cy="485299"/>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D7FC19D8-8248-53A9-3D8A-E4C496B93C4C}"/>
              </a:ext>
            </a:extLst>
          </p:cNvPr>
          <p:cNvSpPr>
            <a:spLocks noChangeAspect="1"/>
          </p:cNvSpPr>
          <p:nvPr/>
        </p:nvSpPr>
        <p:spPr>
          <a:xfrm flipV="1">
            <a:off x="5506833" y="2261058"/>
            <a:ext cx="281461" cy="231556"/>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sp>
        <p:nvSpPr>
          <p:cNvPr id="48" name="TextBox 47">
            <a:extLst>
              <a:ext uri="{FF2B5EF4-FFF2-40B4-BE49-F238E27FC236}">
                <a16:creationId xmlns:a16="http://schemas.microsoft.com/office/drawing/2014/main" id="{02B5DB41-6CB8-EB97-30C4-DF053FCFEB7C}"/>
              </a:ext>
            </a:extLst>
          </p:cNvPr>
          <p:cNvSpPr txBox="1"/>
          <p:nvPr/>
        </p:nvSpPr>
        <p:spPr>
          <a:xfrm>
            <a:off x="1686774" y="4041140"/>
            <a:ext cx="8818452" cy="646331"/>
          </a:xfrm>
          <a:prstGeom prst="rect">
            <a:avLst/>
          </a:prstGeom>
          <a:noFill/>
        </p:spPr>
        <p:txBody>
          <a:bodyPr wrap="square" rtlCol="0">
            <a:spAutoFit/>
          </a:bodyPr>
          <a:lstStyle/>
          <a:p>
            <a:pPr algn="ctr"/>
            <a:r>
              <a:rPr lang="en-ZA" sz="3600" dirty="0">
                <a:latin typeface="Arial Nova Light" panose="020B0304020202020204" pitchFamily="34" charset="0"/>
                <a:cs typeface="Arial" panose="020B0604020202020204" pitchFamily="34" charset="0"/>
              </a:rPr>
              <a:t>COS 214 Final Project</a:t>
            </a:r>
            <a:endParaRPr lang="en-GB" sz="3600" dirty="0">
              <a:latin typeface="Arial Nova Light" panose="020B03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98E4A4A2-9FF8-15AF-7C58-552A4F1FFD92}"/>
              </a:ext>
            </a:extLst>
          </p:cNvPr>
          <p:cNvSpPr txBox="1"/>
          <p:nvPr/>
        </p:nvSpPr>
        <p:spPr>
          <a:xfrm>
            <a:off x="1681217" y="4940183"/>
            <a:ext cx="8957682" cy="1508105"/>
          </a:xfrm>
          <a:prstGeom prst="rect">
            <a:avLst/>
          </a:prstGeom>
          <a:noFill/>
        </p:spPr>
        <p:txBody>
          <a:bodyPr wrap="square" rtlCol="0">
            <a:spAutoFit/>
          </a:bodyPr>
          <a:lstStyle/>
          <a:p>
            <a:pPr algn="ctr"/>
            <a:r>
              <a:rPr lang="nl-NL" dirty="0">
                <a:latin typeface="Arial Nova Light" panose="020B0304020202020204" pitchFamily="34" charset="0"/>
                <a:cs typeface="Arial" panose="020B0604020202020204" pitchFamily="34" charset="0"/>
              </a:rPr>
              <a:t>by</a:t>
            </a:r>
          </a:p>
          <a:p>
            <a:pPr algn="ctr"/>
            <a:r>
              <a:rPr lang="nl-NL" sz="2400" dirty="0">
                <a:latin typeface="Arial Nova Light" panose="020B0304020202020204" pitchFamily="34" charset="0"/>
                <a:cs typeface="Arial" panose="020B0604020202020204" pitchFamily="34" charset="0"/>
              </a:rPr>
              <a:t>Lerato Gololo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Brenden van der Mescht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Siyamthanda Ndlovu Katlego Zondo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Sechaba Ntshehi</a:t>
            </a:r>
          </a:p>
          <a:p>
            <a:pPr algn="ctr"/>
            <a:r>
              <a:rPr lang="nl-NL" sz="2400" dirty="0">
                <a:latin typeface="Arial Nova Light" panose="020B0304020202020204" pitchFamily="34" charset="0"/>
                <a:cs typeface="Arial" panose="020B0604020202020204" pitchFamily="34" charset="0"/>
              </a:rPr>
              <a:t>Group 24</a:t>
            </a:r>
            <a:endParaRPr lang="en-GB" sz="2400"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20832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67F437-ECA2-46A4-E93F-3DAE62817144}"/>
              </a:ext>
            </a:extLst>
          </p:cNvPr>
          <p:cNvPicPr>
            <a:picLocks noChangeAspect="1"/>
          </p:cNvPicPr>
          <p:nvPr/>
        </p:nvPicPr>
        <p:blipFill rotWithShape="1">
          <a:blip r:embed="rId2">
            <a:extLst>
              <a:ext uri="{28A0092B-C50C-407E-A947-70E740481C1C}">
                <a14:useLocalDpi xmlns:a14="http://schemas.microsoft.com/office/drawing/2010/main" val="0"/>
              </a:ext>
            </a:extLst>
          </a:blip>
          <a:srcRect t="8992" b="20465"/>
          <a:stretch/>
        </p:blipFill>
        <p:spPr>
          <a:xfrm>
            <a:off x="6459005" y="1078539"/>
            <a:ext cx="5352349" cy="5346611"/>
          </a:xfrm>
          <a:prstGeom prst="rect">
            <a:avLst/>
          </a:prstGeom>
        </p:spPr>
      </p:pic>
      <p:sp>
        <p:nvSpPr>
          <p:cNvPr id="2" name="Title 1">
            <a:extLst>
              <a:ext uri="{FF2B5EF4-FFF2-40B4-BE49-F238E27FC236}">
                <a16:creationId xmlns:a16="http://schemas.microsoft.com/office/drawing/2014/main" id="{34EEE8E5-54DF-922C-D03A-34A17037A763}"/>
              </a:ext>
            </a:extLst>
          </p:cNvPr>
          <p:cNvSpPr>
            <a:spLocks noGrp="1"/>
          </p:cNvSpPr>
          <p:nvPr>
            <p:ph type="title"/>
          </p:nvPr>
        </p:nvSpPr>
        <p:spPr/>
        <p:txBody>
          <a:bodyPr/>
          <a:lstStyle/>
          <a:p>
            <a:r>
              <a:rPr lang="en-ZA" dirty="0"/>
              <a:t>System Requirements</a:t>
            </a:r>
            <a:endParaRPr lang="en-GB" dirty="0"/>
          </a:p>
        </p:txBody>
      </p:sp>
      <p:sp>
        <p:nvSpPr>
          <p:cNvPr id="3" name="Content Placeholder 2">
            <a:extLst>
              <a:ext uri="{FF2B5EF4-FFF2-40B4-BE49-F238E27FC236}">
                <a16:creationId xmlns:a16="http://schemas.microsoft.com/office/drawing/2014/main" id="{D94EA36B-FD6B-30E0-5036-277D6259EC6D}"/>
              </a:ext>
            </a:extLst>
          </p:cNvPr>
          <p:cNvSpPr>
            <a:spLocks noGrp="1"/>
          </p:cNvSpPr>
          <p:nvPr>
            <p:ph idx="1"/>
          </p:nvPr>
        </p:nvSpPr>
        <p:spPr>
          <a:xfrm>
            <a:off x="838200" y="2338085"/>
            <a:ext cx="4729480" cy="3838877"/>
          </a:xfrm>
        </p:spPr>
        <p:txBody>
          <a:bodyPr/>
          <a:lstStyle/>
          <a:p>
            <a:pPr marL="0" indent="0">
              <a:buNone/>
            </a:pPr>
            <a:r>
              <a:rPr lang="en-GB" dirty="0"/>
              <a:t>Waiter should be able to :</a:t>
            </a:r>
          </a:p>
          <a:p>
            <a:pPr marL="446088" indent="-265113"/>
            <a:r>
              <a:rPr lang="en-GB" dirty="0"/>
              <a:t>Be assigned a table</a:t>
            </a:r>
          </a:p>
          <a:p>
            <a:pPr marL="446088" indent="-265113"/>
            <a:r>
              <a:rPr lang="en-GB" dirty="0"/>
              <a:t>Receive orders from customers </a:t>
            </a:r>
          </a:p>
          <a:p>
            <a:pPr marL="446088" indent="-265113"/>
            <a:r>
              <a:rPr lang="en-GB" dirty="0"/>
              <a:t>Take orders to the kitchen</a:t>
            </a:r>
          </a:p>
          <a:p>
            <a:pPr marL="446088" indent="-265113"/>
            <a:r>
              <a:rPr lang="en-GB" dirty="0"/>
              <a:t>Receive the meals from the kitchen and deliver them to the customers</a:t>
            </a:r>
          </a:p>
          <a:p>
            <a:pPr marL="446088" indent="-265113"/>
            <a:r>
              <a:rPr lang="en-GB" dirty="0"/>
              <a:t>Create bills and send them to customers</a:t>
            </a:r>
          </a:p>
          <a:p>
            <a:pPr marL="446088" indent="-265113"/>
            <a:r>
              <a:rPr lang="en-GB" dirty="0"/>
              <a:t>Observe customer satisfaction for the customers at their table</a:t>
            </a:r>
          </a:p>
          <a:p>
            <a:pPr marL="446088" indent="-265113"/>
            <a:endParaRPr lang="en-GB" dirty="0"/>
          </a:p>
        </p:txBody>
      </p:sp>
      <p:sp>
        <p:nvSpPr>
          <p:cNvPr id="4" name="Content Placeholder 3">
            <a:extLst>
              <a:ext uri="{FF2B5EF4-FFF2-40B4-BE49-F238E27FC236}">
                <a16:creationId xmlns:a16="http://schemas.microsoft.com/office/drawing/2014/main" id="{BE4C35C0-2534-4785-3F85-9633613ACC5A}"/>
              </a:ext>
            </a:extLst>
          </p:cNvPr>
          <p:cNvSpPr>
            <a:spLocks noGrp="1"/>
          </p:cNvSpPr>
          <p:nvPr>
            <p:ph idx="13"/>
          </p:nvPr>
        </p:nvSpPr>
        <p:spPr/>
        <p:txBody>
          <a:bodyPr/>
          <a:lstStyle/>
          <a:p>
            <a:r>
              <a:rPr lang="en-ZA" dirty="0"/>
              <a:t>Waiter</a:t>
            </a:r>
            <a:endParaRPr lang="en-GB" dirty="0"/>
          </a:p>
        </p:txBody>
      </p:sp>
    </p:spTree>
    <p:extLst>
      <p:ext uri="{BB962C8B-B14F-4D97-AF65-F5344CB8AC3E}">
        <p14:creationId xmlns:p14="http://schemas.microsoft.com/office/powerpoint/2010/main" val="390983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0826-B56E-61AB-FD2F-58EE6D7BE163}"/>
              </a:ext>
            </a:extLst>
          </p:cNvPr>
          <p:cNvSpPr>
            <a:spLocks noGrp="1"/>
          </p:cNvSpPr>
          <p:nvPr>
            <p:ph type="title"/>
          </p:nvPr>
        </p:nvSpPr>
        <p:spPr/>
        <p:txBody>
          <a:bodyPr/>
          <a:lstStyle/>
          <a:p>
            <a:r>
              <a:rPr lang="en-ZA" dirty="0"/>
              <a:t>Mediator</a:t>
            </a:r>
            <a:endParaRPr lang="en-GB" dirty="0"/>
          </a:p>
        </p:txBody>
      </p:sp>
      <p:sp>
        <p:nvSpPr>
          <p:cNvPr id="3" name="Text Placeholder 2">
            <a:extLst>
              <a:ext uri="{FF2B5EF4-FFF2-40B4-BE49-F238E27FC236}">
                <a16:creationId xmlns:a16="http://schemas.microsoft.com/office/drawing/2014/main" id="{F7B93632-D8A1-4A37-A569-91F3887C51F4}"/>
              </a:ext>
            </a:extLst>
          </p:cNvPr>
          <p:cNvSpPr>
            <a:spLocks noGrp="1"/>
          </p:cNvSpPr>
          <p:nvPr>
            <p:ph type="body" idx="1"/>
          </p:nvPr>
        </p:nvSpPr>
        <p:spPr/>
        <p:txBody>
          <a:bodyPr/>
          <a:lstStyle/>
          <a:p>
            <a:r>
              <a:rPr lang="en-GB" dirty="0"/>
              <a:t>The waiter has to facilitate communication between the head chef and the table by taking customer’s meals to and from the kitchen</a:t>
            </a:r>
          </a:p>
          <a:p>
            <a:r>
              <a:rPr lang="en-GB" dirty="0"/>
              <a:t>Using the mediator pattern promotes loose coupling  since it keeps the table and head chef objects from referring to each other explicitly, and it lets you vary the interaction independently.</a:t>
            </a:r>
          </a:p>
          <a:p>
            <a:endParaRPr lang="en-GB" dirty="0"/>
          </a:p>
        </p:txBody>
      </p:sp>
    </p:spTree>
    <p:extLst>
      <p:ext uri="{BB962C8B-B14F-4D97-AF65-F5344CB8AC3E}">
        <p14:creationId xmlns:p14="http://schemas.microsoft.com/office/powerpoint/2010/main" val="221097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E8E5-54DF-922C-D03A-34A17037A763}"/>
              </a:ext>
            </a:extLst>
          </p:cNvPr>
          <p:cNvSpPr>
            <a:spLocks noGrp="1"/>
          </p:cNvSpPr>
          <p:nvPr>
            <p:ph type="title"/>
          </p:nvPr>
        </p:nvSpPr>
        <p:spPr/>
        <p:txBody>
          <a:bodyPr/>
          <a:lstStyle/>
          <a:p>
            <a:r>
              <a:rPr lang="en-ZA" dirty="0"/>
              <a:t>System Requirements</a:t>
            </a:r>
            <a:endParaRPr lang="en-GB" dirty="0"/>
          </a:p>
        </p:txBody>
      </p:sp>
      <p:sp>
        <p:nvSpPr>
          <p:cNvPr id="3" name="Content Placeholder 2">
            <a:extLst>
              <a:ext uri="{FF2B5EF4-FFF2-40B4-BE49-F238E27FC236}">
                <a16:creationId xmlns:a16="http://schemas.microsoft.com/office/drawing/2014/main" id="{D94EA36B-FD6B-30E0-5036-277D6259EC6D}"/>
              </a:ext>
            </a:extLst>
          </p:cNvPr>
          <p:cNvSpPr>
            <a:spLocks noGrp="1"/>
          </p:cNvSpPr>
          <p:nvPr>
            <p:ph idx="1"/>
          </p:nvPr>
        </p:nvSpPr>
        <p:spPr>
          <a:xfrm>
            <a:off x="838200" y="2338085"/>
            <a:ext cx="6375400" cy="3838877"/>
          </a:xfrm>
        </p:spPr>
        <p:txBody>
          <a:bodyPr/>
          <a:lstStyle/>
          <a:p>
            <a:pPr marL="0" indent="0">
              <a:buNone/>
            </a:pPr>
            <a:r>
              <a:rPr lang="en-GB" dirty="0"/>
              <a:t>Customer should be able to :</a:t>
            </a:r>
          </a:p>
          <a:p>
            <a:pPr marL="446088" indent="-265113"/>
            <a:r>
              <a:rPr lang="en-GB" dirty="0"/>
              <a:t>Be assigned to a table </a:t>
            </a:r>
          </a:p>
          <a:p>
            <a:pPr marL="446088" indent="-265113"/>
            <a:r>
              <a:rPr lang="en-GB" dirty="0"/>
              <a:t>Create an order and then place it by sending it to the waiter </a:t>
            </a:r>
          </a:p>
          <a:p>
            <a:pPr marL="446088" indent="-265113"/>
            <a:r>
              <a:rPr lang="en-GB" dirty="0"/>
              <a:t>Specify ingredients and remove or add to the order prior to it being sent to the kitchen</a:t>
            </a:r>
          </a:p>
          <a:p>
            <a:pPr marL="446088" indent="-265113"/>
            <a:r>
              <a:rPr lang="en-GB" dirty="0"/>
              <a:t>Split the bill or pay it in full</a:t>
            </a:r>
          </a:p>
          <a:p>
            <a:pPr marL="446088" indent="-265113"/>
            <a:r>
              <a:rPr lang="en-GB" dirty="0"/>
              <a:t>Decide on payment method (by tab or pay immediately) </a:t>
            </a:r>
          </a:p>
          <a:p>
            <a:pPr marL="446088" indent="-265113"/>
            <a:r>
              <a:rPr lang="en-GB" dirty="0"/>
              <a:t>Receive their order and eat it</a:t>
            </a:r>
          </a:p>
          <a:p>
            <a:endParaRPr lang="en-GB" dirty="0"/>
          </a:p>
        </p:txBody>
      </p:sp>
      <p:sp>
        <p:nvSpPr>
          <p:cNvPr id="4" name="Content Placeholder 3">
            <a:extLst>
              <a:ext uri="{FF2B5EF4-FFF2-40B4-BE49-F238E27FC236}">
                <a16:creationId xmlns:a16="http://schemas.microsoft.com/office/drawing/2014/main" id="{BE4C35C0-2534-4785-3F85-9633613ACC5A}"/>
              </a:ext>
            </a:extLst>
          </p:cNvPr>
          <p:cNvSpPr>
            <a:spLocks noGrp="1"/>
          </p:cNvSpPr>
          <p:nvPr>
            <p:ph idx="13"/>
          </p:nvPr>
        </p:nvSpPr>
        <p:spPr/>
        <p:txBody>
          <a:bodyPr/>
          <a:lstStyle/>
          <a:p>
            <a:r>
              <a:rPr lang="en-ZA" dirty="0"/>
              <a:t>Customer</a:t>
            </a:r>
            <a:endParaRPr lang="en-GB" dirty="0"/>
          </a:p>
        </p:txBody>
      </p:sp>
      <p:pic>
        <p:nvPicPr>
          <p:cNvPr id="5" name="Picture 4">
            <a:extLst>
              <a:ext uri="{FF2B5EF4-FFF2-40B4-BE49-F238E27FC236}">
                <a16:creationId xmlns:a16="http://schemas.microsoft.com/office/drawing/2014/main" id="{3EF96D46-8A42-5327-FA14-AC2AF291600D}"/>
              </a:ext>
            </a:extLst>
          </p:cNvPr>
          <p:cNvPicPr>
            <a:picLocks noChangeAspect="1"/>
          </p:cNvPicPr>
          <p:nvPr/>
        </p:nvPicPr>
        <p:blipFill rotWithShape="1">
          <a:blip r:embed="rId2">
            <a:extLst>
              <a:ext uri="{28A0092B-C50C-407E-A947-70E740481C1C}">
                <a14:useLocalDpi xmlns:a14="http://schemas.microsoft.com/office/drawing/2010/main" val="0"/>
              </a:ext>
            </a:extLst>
          </a:blip>
          <a:srcRect l="6752" t="7935" r="6176" b="17348"/>
          <a:stretch/>
        </p:blipFill>
        <p:spPr>
          <a:xfrm>
            <a:off x="7345679" y="950551"/>
            <a:ext cx="4460241" cy="5419769"/>
          </a:xfrm>
          <a:prstGeom prst="rect">
            <a:avLst/>
          </a:prstGeom>
        </p:spPr>
      </p:pic>
    </p:spTree>
    <p:extLst>
      <p:ext uri="{BB962C8B-B14F-4D97-AF65-F5344CB8AC3E}">
        <p14:creationId xmlns:p14="http://schemas.microsoft.com/office/powerpoint/2010/main" val="144780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7359-93BD-52E5-8699-F69A004346AD}"/>
              </a:ext>
            </a:extLst>
          </p:cNvPr>
          <p:cNvSpPr>
            <a:spLocks noGrp="1"/>
          </p:cNvSpPr>
          <p:nvPr>
            <p:ph type="title"/>
          </p:nvPr>
        </p:nvSpPr>
        <p:spPr/>
        <p:txBody>
          <a:bodyPr/>
          <a:lstStyle/>
          <a:p>
            <a:r>
              <a:rPr lang="en-ZA" dirty="0"/>
              <a:t>Memento</a:t>
            </a:r>
            <a:endParaRPr lang="en-GB" dirty="0"/>
          </a:p>
        </p:txBody>
      </p:sp>
      <p:sp>
        <p:nvSpPr>
          <p:cNvPr id="3" name="Text Placeholder 2">
            <a:extLst>
              <a:ext uri="{FF2B5EF4-FFF2-40B4-BE49-F238E27FC236}">
                <a16:creationId xmlns:a16="http://schemas.microsoft.com/office/drawing/2014/main" id="{666503A8-98F4-13EA-74F7-10EC8C1DD23D}"/>
              </a:ext>
            </a:extLst>
          </p:cNvPr>
          <p:cNvSpPr>
            <a:spLocks noGrp="1"/>
          </p:cNvSpPr>
          <p:nvPr>
            <p:ph type="body" idx="1"/>
          </p:nvPr>
        </p:nvSpPr>
        <p:spPr/>
        <p:txBody>
          <a:bodyPr/>
          <a:lstStyle/>
          <a:p>
            <a:r>
              <a:rPr lang="en-ZA" dirty="0"/>
              <a:t>Prior to the order being sent to the kitchen to be created, the customer may wish to change their mind about their order</a:t>
            </a:r>
          </a:p>
          <a:p>
            <a:r>
              <a:rPr lang="en-ZA" dirty="0"/>
              <a:t>This means that a customer should be able to revert its order to a previous state should they so wish</a:t>
            </a:r>
          </a:p>
          <a:p>
            <a:r>
              <a:rPr lang="en-GB" dirty="0"/>
              <a:t>We used the memento capture the order’s state so that the object can be restored to this state later</a:t>
            </a:r>
          </a:p>
          <a:p>
            <a:endParaRPr lang="en-GB" dirty="0"/>
          </a:p>
        </p:txBody>
      </p:sp>
    </p:spTree>
    <p:extLst>
      <p:ext uri="{BB962C8B-B14F-4D97-AF65-F5344CB8AC3E}">
        <p14:creationId xmlns:p14="http://schemas.microsoft.com/office/powerpoint/2010/main" val="338404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62B0-D391-68C5-D643-7CC8507673FD}"/>
              </a:ext>
            </a:extLst>
          </p:cNvPr>
          <p:cNvSpPr>
            <a:spLocks noGrp="1"/>
          </p:cNvSpPr>
          <p:nvPr>
            <p:ph type="title"/>
          </p:nvPr>
        </p:nvSpPr>
        <p:spPr/>
        <p:txBody>
          <a:bodyPr/>
          <a:lstStyle/>
          <a:p>
            <a:r>
              <a:rPr lang="en-ZA" dirty="0"/>
              <a:t>Strategy</a:t>
            </a:r>
            <a:endParaRPr lang="en-GB" dirty="0"/>
          </a:p>
        </p:txBody>
      </p:sp>
      <p:sp>
        <p:nvSpPr>
          <p:cNvPr id="3" name="Text Placeholder 2">
            <a:extLst>
              <a:ext uri="{FF2B5EF4-FFF2-40B4-BE49-F238E27FC236}">
                <a16:creationId xmlns:a16="http://schemas.microsoft.com/office/drawing/2014/main" id="{718E4710-6C95-1179-7238-E4A48539EABB}"/>
              </a:ext>
            </a:extLst>
          </p:cNvPr>
          <p:cNvSpPr>
            <a:spLocks noGrp="1"/>
          </p:cNvSpPr>
          <p:nvPr>
            <p:ph type="body" idx="1"/>
          </p:nvPr>
        </p:nvSpPr>
        <p:spPr/>
        <p:txBody>
          <a:bodyPr/>
          <a:lstStyle/>
          <a:p>
            <a:r>
              <a:rPr lang="en-ZA" dirty="0"/>
              <a:t>In our restaurant, there are multiple ways of paying for the bill</a:t>
            </a:r>
          </a:p>
          <a:p>
            <a:r>
              <a:rPr lang="en-ZA" dirty="0"/>
              <a:t>Customers can either open a tab, split the bill, or pay the bill on their own</a:t>
            </a:r>
          </a:p>
          <a:p>
            <a:r>
              <a:rPr lang="en-ZA" dirty="0"/>
              <a:t>The strategy pattern allows us to d</a:t>
            </a:r>
            <a:r>
              <a:rPr lang="en-GB" dirty="0"/>
              <a:t>define a family of algorithms for paying the bill, and make the algorithms interchangeable since they accomplish the same thing. </a:t>
            </a:r>
          </a:p>
          <a:p>
            <a:endParaRPr lang="en-GB" dirty="0"/>
          </a:p>
        </p:txBody>
      </p:sp>
    </p:spTree>
    <p:extLst>
      <p:ext uri="{BB962C8B-B14F-4D97-AF65-F5344CB8AC3E}">
        <p14:creationId xmlns:p14="http://schemas.microsoft.com/office/powerpoint/2010/main" val="4107073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C7D1-8CB1-B59A-0794-28797B0AAB4F}"/>
              </a:ext>
            </a:extLst>
          </p:cNvPr>
          <p:cNvSpPr>
            <a:spLocks noGrp="1"/>
          </p:cNvSpPr>
          <p:nvPr>
            <p:ph type="title"/>
          </p:nvPr>
        </p:nvSpPr>
        <p:spPr/>
        <p:txBody>
          <a:bodyPr/>
          <a:lstStyle/>
          <a:p>
            <a:r>
              <a:rPr lang="en-ZA" dirty="0"/>
              <a:t>Iterator</a:t>
            </a:r>
            <a:endParaRPr lang="en-GB" dirty="0"/>
          </a:p>
        </p:txBody>
      </p:sp>
      <p:sp>
        <p:nvSpPr>
          <p:cNvPr id="3" name="Text Placeholder 2">
            <a:extLst>
              <a:ext uri="{FF2B5EF4-FFF2-40B4-BE49-F238E27FC236}">
                <a16:creationId xmlns:a16="http://schemas.microsoft.com/office/drawing/2014/main" id="{A8147443-4F88-F160-BD68-D54C7FF5E3C2}"/>
              </a:ext>
            </a:extLst>
          </p:cNvPr>
          <p:cNvSpPr>
            <a:spLocks noGrp="1"/>
          </p:cNvSpPr>
          <p:nvPr>
            <p:ph type="body" idx="1"/>
          </p:nvPr>
        </p:nvSpPr>
        <p:spPr/>
        <p:txBody>
          <a:bodyPr/>
          <a:lstStyle/>
          <a:p>
            <a:r>
              <a:rPr lang="en-GB" dirty="0"/>
              <a:t>When the meals will be paid for by splitting the bill, we iterate through the customers object sequentially without exposing its underlaying representation</a:t>
            </a:r>
          </a:p>
          <a:p>
            <a:endParaRPr lang="en-GB" dirty="0"/>
          </a:p>
        </p:txBody>
      </p:sp>
    </p:spTree>
    <p:extLst>
      <p:ext uri="{BB962C8B-B14F-4D97-AF65-F5344CB8AC3E}">
        <p14:creationId xmlns:p14="http://schemas.microsoft.com/office/powerpoint/2010/main" val="2628021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79686F-D0F3-07EC-6863-595EF2D96D5B}"/>
              </a:ext>
            </a:extLst>
          </p:cNvPr>
          <p:cNvPicPr>
            <a:picLocks noChangeAspect="1"/>
          </p:cNvPicPr>
          <p:nvPr/>
        </p:nvPicPr>
        <p:blipFill rotWithShape="1">
          <a:blip r:embed="rId2">
            <a:extLst>
              <a:ext uri="{28A0092B-C50C-407E-A947-70E740481C1C}">
                <a14:useLocalDpi xmlns:a14="http://schemas.microsoft.com/office/drawing/2010/main" val="0"/>
              </a:ext>
            </a:extLst>
          </a:blip>
          <a:srcRect l="8470" t="9715"/>
          <a:stretch/>
        </p:blipFill>
        <p:spPr>
          <a:xfrm>
            <a:off x="6836780" y="1122810"/>
            <a:ext cx="4008699" cy="5445823"/>
          </a:xfrm>
          <a:prstGeom prst="rect">
            <a:avLst/>
          </a:prstGeom>
        </p:spPr>
      </p:pic>
      <p:sp>
        <p:nvSpPr>
          <p:cNvPr id="2" name="Title 1">
            <a:extLst>
              <a:ext uri="{FF2B5EF4-FFF2-40B4-BE49-F238E27FC236}">
                <a16:creationId xmlns:a16="http://schemas.microsoft.com/office/drawing/2014/main" id="{34EEE8E5-54DF-922C-D03A-34A17037A763}"/>
              </a:ext>
            </a:extLst>
          </p:cNvPr>
          <p:cNvSpPr>
            <a:spLocks noGrp="1"/>
          </p:cNvSpPr>
          <p:nvPr>
            <p:ph type="title"/>
          </p:nvPr>
        </p:nvSpPr>
        <p:spPr/>
        <p:txBody>
          <a:bodyPr/>
          <a:lstStyle/>
          <a:p>
            <a:r>
              <a:rPr lang="en-ZA" dirty="0"/>
              <a:t>System Requirements</a:t>
            </a:r>
            <a:endParaRPr lang="en-GB" dirty="0"/>
          </a:p>
        </p:txBody>
      </p:sp>
      <p:sp>
        <p:nvSpPr>
          <p:cNvPr id="3" name="Content Placeholder 2">
            <a:extLst>
              <a:ext uri="{FF2B5EF4-FFF2-40B4-BE49-F238E27FC236}">
                <a16:creationId xmlns:a16="http://schemas.microsoft.com/office/drawing/2014/main" id="{D94EA36B-FD6B-30E0-5036-277D6259EC6D}"/>
              </a:ext>
            </a:extLst>
          </p:cNvPr>
          <p:cNvSpPr>
            <a:spLocks noGrp="1"/>
          </p:cNvSpPr>
          <p:nvPr>
            <p:ph idx="1"/>
          </p:nvPr>
        </p:nvSpPr>
        <p:spPr>
          <a:xfrm>
            <a:off x="838200" y="2158697"/>
            <a:ext cx="4138914" cy="3838877"/>
          </a:xfrm>
        </p:spPr>
        <p:txBody>
          <a:bodyPr/>
          <a:lstStyle/>
          <a:p>
            <a:pPr marL="0" indent="0">
              <a:buNone/>
            </a:pPr>
            <a:r>
              <a:rPr lang="en-GB" dirty="0"/>
              <a:t>Chef should be able to :</a:t>
            </a:r>
          </a:p>
          <a:p>
            <a:pPr marL="446088" indent="-265113"/>
            <a:r>
              <a:rPr lang="en-GB" dirty="0"/>
              <a:t>Receive orders from waiters</a:t>
            </a:r>
          </a:p>
          <a:p>
            <a:pPr marL="446088" indent="-265113"/>
            <a:r>
              <a:rPr lang="en-GB" dirty="0"/>
              <a:t>Use order to construct meals</a:t>
            </a:r>
          </a:p>
          <a:p>
            <a:pPr marL="446088" indent="-265113"/>
            <a:r>
              <a:rPr lang="en-GB" dirty="0"/>
              <a:t>Head chef should plate food to be sent to waiter</a:t>
            </a:r>
          </a:p>
          <a:p>
            <a:pPr marL="446088" indent="-265113"/>
            <a:r>
              <a:rPr lang="en-GB" dirty="0"/>
              <a:t>Head chef also be able to observe customer satisfaction</a:t>
            </a:r>
          </a:p>
        </p:txBody>
      </p:sp>
      <p:sp>
        <p:nvSpPr>
          <p:cNvPr id="4" name="Content Placeholder 3">
            <a:extLst>
              <a:ext uri="{FF2B5EF4-FFF2-40B4-BE49-F238E27FC236}">
                <a16:creationId xmlns:a16="http://schemas.microsoft.com/office/drawing/2014/main" id="{BE4C35C0-2534-4785-3F85-9633613ACC5A}"/>
              </a:ext>
            </a:extLst>
          </p:cNvPr>
          <p:cNvSpPr>
            <a:spLocks noGrp="1"/>
          </p:cNvSpPr>
          <p:nvPr>
            <p:ph idx="13"/>
          </p:nvPr>
        </p:nvSpPr>
        <p:spPr/>
        <p:txBody>
          <a:bodyPr/>
          <a:lstStyle/>
          <a:p>
            <a:r>
              <a:rPr lang="en-ZA" dirty="0"/>
              <a:t>Chef</a:t>
            </a:r>
            <a:endParaRPr lang="en-GB" dirty="0"/>
          </a:p>
        </p:txBody>
      </p:sp>
    </p:spTree>
    <p:extLst>
      <p:ext uri="{BB962C8B-B14F-4D97-AF65-F5344CB8AC3E}">
        <p14:creationId xmlns:p14="http://schemas.microsoft.com/office/powerpoint/2010/main" val="2552881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CF38-EC67-B573-0BCB-D09934FBD005}"/>
              </a:ext>
            </a:extLst>
          </p:cNvPr>
          <p:cNvSpPr>
            <a:spLocks noGrp="1"/>
          </p:cNvSpPr>
          <p:nvPr>
            <p:ph type="title"/>
          </p:nvPr>
        </p:nvSpPr>
        <p:spPr/>
        <p:txBody>
          <a:bodyPr/>
          <a:lstStyle/>
          <a:p>
            <a:r>
              <a:rPr lang="en-ZA" dirty="0"/>
              <a:t>Chain of Responsibility</a:t>
            </a:r>
            <a:endParaRPr lang="en-GB" dirty="0"/>
          </a:p>
        </p:txBody>
      </p:sp>
      <p:sp>
        <p:nvSpPr>
          <p:cNvPr id="3" name="Text Placeholder 2">
            <a:extLst>
              <a:ext uri="{FF2B5EF4-FFF2-40B4-BE49-F238E27FC236}">
                <a16:creationId xmlns:a16="http://schemas.microsoft.com/office/drawing/2014/main" id="{32ADCB40-45A4-AB44-5695-AEBD0F7622C1}"/>
              </a:ext>
            </a:extLst>
          </p:cNvPr>
          <p:cNvSpPr>
            <a:spLocks noGrp="1"/>
          </p:cNvSpPr>
          <p:nvPr>
            <p:ph type="body" idx="1"/>
          </p:nvPr>
        </p:nvSpPr>
        <p:spPr/>
        <p:txBody>
          <a:bodyPr/>
          <a:lstStyle/>
          <a:p>
            <a:r>
              <a:rPr lang="en-ZA" dirty="0"/>
              <a:t>Numerous chefs need to interact with the same order item and decide whether they have to create a product that corresponds to them</a:t>
            </a:r>
          </a:p>
          <a:p>
            <a:r>
              <a:rPr lang="en-ZA" dirty="0"/>
              <a:t>Using a chain of responsibility allows more than one object to handle the request (the ordered food) and this is a cleaner design since the sender of the meal isn’t coupled with the object(s) that receive the request</a:t>
            </a:r>
            <a:endParaRPr lang="en-GB" dirty="0"/>
          </a:p>
        </p:txBody>
      </p:sp>
    </p:spTree>
    <p:extLst>
      <p:ext uri="{BB962C8B-B14F-4D97-AF65-F5344CB8AC3E}">
        <p14:creationId xmlns:p14="http://schemas.microsoft.com/office/powerpoint/2010/main" val="124456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226F-03D9-5EF8-D384-4EF97D94EBD5}"/>
              </a:ext>
            </a:extLst>
          </p:cNvPr>
          <p:cNvSpPr>
            <a:spLocks noGrp="1"/>
          </p:cNvSpPr>
          <p:nvPr>
            <p:ph type="title"/>
          </p:nvPr>
        </p:nvSpPr>
        <p:spPr/>
        <p:txBody>
          <a:bodyPr/>
          <a:lstStyle/>
          <a:p>
            <a:r>
              <a:rPr lang="en-ZA" dirty="0"/>
              <a:t>Decorator</a:t>
            </a:r>
            <a:endParaRPr lang="en-GB" dirty="0"/>
          </a:p>
        </p:txBody>
      </p:sp>
      <p:sp>
        <p:nvSpPr>
          <p:cNvPr id="3" name="Text Placeholder 2">
            <a:extLst>
              <a:ext uri="{FF2B5EF4-FFF2-40B4-BE49-F238E27FC236}">
                <a16:creationId xmlns:a16="http://schemas.microsoft.com/office/drawing/2014/main" id="{802D23A4-6D4D-CFD4-DF7B-4017BB610A7B}"/>
              </a:ext>
            </a:extLst>
          </p:cNvPr>
          <p:cNvSpPr>
            <a:spLocks noGrp="1"/>
          </p:cNvSpPr>
          <p:nvPr>
            <p:ph type="body" idx="1"/>
          </p:nvPr>
        </p:nvSpPr>
        <p:spPr/>
        <p:txBody>
          <a:bodyPr/>
          <a:lstStyle/>
          <a:p>
            <a:r>
              <a:rPr lang="en-ZA" dirty="0"/>
              <a:t>Customers may order burgers but have to be able to specify what ingredients they may want in a burger (pickle, lettuce, patty or tomato)</a:t>
            </a:r>
          </a:p>
          <a:p>
            <a:r>
              <a:rPr lang="en-ZA" dirty="0"/>
              <a:t>The customer may want any combination of ingredients</a:t>
            </a:r>
          </a:p>
          <a:p>
            <a:r>
              <a:rPr lang="en-ZA" dirty="0"/>
              <a:t>The decorator pattern is </a:t>
            </a:r>
            <a:r>
              <a:rPr lang="en-GB" dirty="0"/>
              <a:t>a flexible alternative to subclassing for extending options customers have regarding what their burger is made up of</a:t>
            </a:r>
          </a:p>
          <a:p>
            <a:endParaRPr lang="en-GB" dirty="0"/>
          </a:p>
        </p:txBody>
      </p:sp>
    </p:spTree>
    <p:extLst>
      <p:ext uri="{BB962C8B-B14F-4D97-AF65-F5344CB8AC3E}">
        <p14:creationId xmlns:p14="http://schemas.microsoft.com/office/powerpoint/2010/main" val="4143076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7A02-48EE-1D47-8156-7D4604AC2A42}"/>
              </a:ext>
            </a:extLst>
          </p:cNvPr>
          <p:cNvSpPr>
            <a:spLocks noGrp="1"/>
          </p:cNvSpPr>
          <p:nvPr>
            <p:ph type="title"/>
          </p:nvPr>
        </p:nvSpPr>
        <p:spPr/>
        <p:txBody>
          <a:bodyPr/>
          <a:lstStyle/>
          <a:p>
            <a:r>
              <a:rPr lang="en-ZA" dirty="0"/>
              <a:t>Factory Method</a:t>
            </a:r>
            <a:endParaRPr lang="en-GB" dirty="0"/>
          </a:p>
        </p:txBody>
      </p:sp>
      <p:sp>
        <p:nvSpPr>
          <p:cNvPr id="3" name="Text Placeholder 2">
            <a:extLst>
              <a:ext uri="{FF2B5EF4-FFF2-40B4-BE49-F238E27FC236}">
                <a16:creationId xmlns:a16="http://schemas.microsoft.com/office/drawing/2014/main" id="{6C0E10E7-6BC9-D1BA-B725-42B22FBF05A9}"/>
              </a:ext>
            </a:extLst>
          </p:cNvPr>
          <p:cNvSpPr>
            <a:spLocks noGrp="1"/>
          </p:cNvSpPr>
          <p:nvPr>
            <p:ph type="body" idx="1"/>
          </p:nvPr>
        </p:nvSpPr>
        <p:spPr/>
        <p:txBody>
          <a:bodyPr/>
          <a:lstStyle/>
          <a:p>
            <a:r>
              <a:rPr lang="en-GB" dirty="0"/>
              <a:t>The drinks chef returns three different types of drinks and using the factory patter, we can define an interface for creating an the drink, but lets subclasses decide which class to instantiate</a:t>
            </a:r>
          </a:p>
          <a:p>
            <a:endParaRPr lang="en-GB" dirty="0"/>
          </a:p>
        </p:txBody>
      </p:sp>
    </p:spTree>
    <p:extLst>
      <p:ext uri="{BB962C8B-B14F-4D97-AF65-F5344CB8AC3E}">
        <p14:creationId xmlns:p14="http://schemas.microsoft.com/office/powerpoint/2010/main" val="318748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0A16A-4681-4B98-7C09-C61743E631B7}"/>
              </a:ext>
            </a:extLst>
          </p:cNvPr>
          <p:cNvSpPr txBox="1"/>
          <p:nvPr/>
        </p:nvSpPr>
        <p:spPr>
          <a:xfrm>
            <a:off x="1806771" y="772160"/>
            <a:ext cx="8393264" cy="1323439"/>
          </a:xfrm>
          <a:prstGeom prst="rect">
            <a:avLst/>
          </a:prstGeom>
          <a:noFill/>
        </p:spPr>
        <p:txBody>
          <a:bodyPr wrap="square" rtlCol="0">
            <a:spAutoFit/>
          </a:bodyPr>
          <a:lstStyle/>
          <a:p>
            <a:pPr algn="ctr"/>
            <a:r>
              <a:rPr lang="en-ZA" sz="8000" dirty="0">
                <a:latin typeface="Curvilingus" panose="0202090509080B050A04" pitchFamily="18" charset="0"/>
              </a:rPr>
              <a:t>Burgundy</a:t>
            </a:r>
            <a:endParaRPr lang="en-GB" sz="8000" dirty="0">
              <a:latin typeface="Curvilingus" panose="0202090509080B050A04" pitchFamily="18" charset="0"/>
            </a:endParaRPr>
          </a:p>
        </p:txBody>
      </p:sp>
      <p:grpSp>
        <p:nvGrpSpPr>
          <p:cNvPr id="3" name="Group 2">
            <a:extLst>
              <a:ext uri="{FF2B5EF4-FFF2-40B4-BE49-F238E27FC236}">
                <a16:creationId xmlns:a16="http://schemas.microsoft.com/office/drawing/2014/main" id="{806E3AFB-F4B4-7089-73A9-8B26AAD13582}"/>
              </a:ext>
            </a:extLst>
          </p:cNvPr>
          <p:cNvGrpSpPr>
            <a:grpSpLocks noChangeAspect="1"/>
          </p:cNvGrpSpPr>
          <p:nvPr/>
        </p:nvGrpSpPr>
        <p:grpSpPr>
          <a:xfrm>
            <a:off x="5661853" y="0"/>
            <a:ext cx="868293" cy="772160"/>
            <a:chOff x="5334026" y="2200"/>
            <a:chExt cx="1523949" cy="1355226"/>
          </a:xfrm>
          <a:solidFill>
            <a:schemeClr val="tx1"/>
          </a:solidFill>
        </p:grpSpPr>
        <p:sp>
          <p:nvSpPr>
            <p:cNvPr id="4" name="Freeform: Shape 3">
              <a:extLst>
                <a:ext uri="{FF2B5EF4-FFF2-40B4-BE49-F238E27FC236}">
                  <a16:creationId xmlns:a16="http://schemas.microsoft.com/office/drawing/2014/main" id="{EBFDDDDC-12FD-5E4E-5340-945DB037D81C}"/>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5" name="Freeform: Shape 4">
              <a:extLst>
                <a:ext uri="{FF2B5EF4-FFF2-40B4-BE49-F238E27FC236}">
                  <a16:creationId xmlns:a16="http://schemas.microsoft.com/office/drawing/2014/main" id="{9C9BBD22-2C48-9759-9A11-42737050EE50}"/>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48" name="TextBox 47">
            <a:extLst>
              <a:ext uri="{FF2B5EF4-FFF2-40B4-BE49-F238E27FC236}">
                <a16:creationId xmlns:a16="http://schemas.microsoft.com/office/drawing/2014/main" id="{02B5DB41-6CB8-EB97-30C4-DF053FCFEB7C}"/>
              </a:ext>
            </a:extLst>
          </p:cNvPr>
          <p:cNvSpPr txBox="1"/>
          <p:nvPr/>
        </p:nvSpPr>
        <p:spPr>
          <a:xfrm>
            <a:off x="1594177" y="2095599"/>
            <a:ext cx="8818452" cy="646331"/>
          </a:xfrm>
          <a:prstGeom prst="rect">
            <a:avLst/>
          </a:prstGeom>
          <a:noFill/>
        </p:spPr>
        <p:txBody>
          <a:bodyPr wrap="square" rtlCol="0">
            <a:spAutoFit/>
          </a:bodyPr>
          <a:lstStyle/>
          <a:p>
            <a:pPr algn="ctr"/>
            <a:r>
              <a:rPr lang="en-ZA" sz="3600" dirty="0">
                <a:latin typeface="Arial Nova Light" panose="020B0304020202020204" pitchFamily="34" charset="0"/>
                <a:cs typeface="Arial" panose="020B0604020202020204" pitchFamily="34" charset="0"/>
              </a:rPr>
              <a:t>System Requirements</a:t>
            </a:r>
            <a:endParaRPr lang="en-GB" sz="3600" dirty="0">
              <a:latin typeface="Arial Nova Light" panose="020B0304020202020204" pitchFamily="34" charset="0"/>
              <a:cs typeface="Arial" panose="020B0604020202020204" pitchFamily="34" charset="0"/>
            </a:endParaRPr>
          </a:p>
        </p:txBody>
      </p:sp>
      <p:sp>
        <p:nvSpPr>
          <p:cNvPr id="51" name="Content Placeholder 2">
            <a:extLst>
              <a:ext uri="{FF2B5EF4-FFF2-40B4-BE49-F238E27FC236}">
                <a16:creationId xmlns:a16="http://schemas.microsoft.com/office/drawing/2014/main" id="{820A3655-B23E-EEC7-4041-2B6B0BA5E79F}"/>
              </a:ext>
            </a:extLst>
          </p:cNvPr>
          <p:cNvSpPr txBox="1">
            <a:spLocks/>
          </p:cNvSpPr>
          <p:nvPr/>
        </p:nvSpPr>
        <p:spPr>
          <a:xfrm>
            <a:off x="516991" y="1509561"/>
            <a:ext cx="2524760" cy="3838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dirty="0"/>
              <a:t>Customer should be able to :</a:t>
            </a:r>
          </a:p>
          <a:p>
            <a:pPr marL="446088" indent="-265113"/>
            <a:r>
              <a:rPr lang="en-GB" sz="1200" dirty="0"/>
              <a:t>Walk in an request to be seated </a:t>
            </a:r>
          </a:p>
          <a:p>
            <a:pPr marL="446088" indent="-265113"/>
            <a:r>
              <a:rPr lang="en-GB" sz="1200" dirty="0"/>
              <a:t>Be assigned to a table </a:t>
            </a:r>
          </a:p>
          <a:p>
            <a:pPr marL="446088" indent="-265113"/>
            <a:r>
              <a:rPr lang="en-GB" sz="1200" dirty="0"/>
              <a:t>Create an order and then place it by sending it to the waiter </a:t>
            </a:r>
          </a:p>
          <a:p>
            <a:pPr marL="446088" indent="-265113"/>
            <a:r>
              <a:rPr lang="en-GB" sz="1200" dirty="0"/>
              <a:t>Specify ingredients and remove or add to the order prior to it being sent to the kitchen</a:t>
            </a:r>
          </a:p>
          <a:p>
            <a:pPr marL="446088" indent="-265113"/>
            <a:r>
              <a:rPr lang="en-GB" sz="1200" dirty="0"/>
              <a:t>Tell a waiter to come back later if they are not ready to order</a:t>
            </a:r>
          </a:p>
          <a:p>
            <a:pPr marL="446088" indent="-265113"/>
            <a:r>
              <a:rPr lang="en-GB" sz="1200" dirty="0"/>
              <a:t>Split the bill or pay it in full</a:t>
            </a:r>
          </a:p>
          <a:p>
            <a:pPr marL="446088" indent="-265113"/>
            <a:r>
              <a:rPr lang="en-GB" sz="1200" dirty="0"/>
              <a:t>Decide on payment method (by tab or pay immediately) </a:t>
            </a:r>
          </a:p>
          <a:p>
            <a:pPr marL="446088" indent="-265113"/>
            <a:r>
              <a:rPr lang="en-GB" sz="1200" dirty="0"/>
              <a:t>Receive their order and eat it</a:t>
            </a:r>
          </a:p>
          <a:p>
            <a:endParaRPr lang="en-GB" sz="1200" dirty="0"/>
          </a:p>
        </p:txBody>
      </p:sp>
    </p:spTree>
    <p:extLst>
      <p:ext uri="{BB962C8B-B14F-4D97-AF65-F5344CB8AC3E}">
        <p14:creationId xmlns:p14="http://schemas.microsoft.com/office/powerpoint/2010/main" val="2399152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2F67-0E3B-38E9-DFD8-66F1B3BAF019}"/>
              </a:ext>
            </a:extLst>
          </p:cNvPr>
          <p:cNvSpPr>
            <a:spLocks noGrp="1"/>
          </p:cNvSpPr>
          <p:nvPr>
            <p:ph type="title"/>
          </p:nvPr>
        </p:nvSpPr>
        <p:spPr/>
        <p:txBody>
          <a:bodyPr/>
          <a:lstStyle/>
          <a:p>
            <a:r>
              <a:rPr lang="en-ZA" dirty="0"/>
              <a:t>State</a:t>
            </a:r>
            <a:endParaRPr lang="en-GB" dirty="0"/>
          </a:p>
        </p:txBody>
      </p:sp>
      <p:sp>
        <p:nvSpPr>
          <p:cNvPr id="3" name="Text Placeholder 2">
            <a:extLst>
              <a:ext uri="{FF2B5EF4-FFF2-40B4-BE49-F238E27FC236}">
                <a16:creationId xmlns:a16="http://schemas.microsoft.com/office/drawing/2014/main" id="{1AC8C7E9-C652-A65A-07F5-D6D86590C868}"/>
              </a:ext>
            </a:extLst>
          </p:cNvPr>
          <p:cNvSpPr>
            <a:spLocks noGrp="1"/>
          </p:cNvSpPr>
          <p:nvPr>
            <p:ph type="body" idx="1"/>
          </p:nvPr>
        </p:nvSpPr>
        <p:spPr/>
        <p:txBody>
          <a:bodyPr/>
          <a:lstStyle/>
          <a:p>
            <a:r>
              <a:rPr lang="en-GB" dirty="0"/>
              <a:t>Over time the each table may be in different states</a:t>
            </a:r>
          </a:p>
          <a:p>
            <a:r>
              <a:rPr lang="en-GB" dirty="0"/>
              <a:t>A table may be occupied, unoccupied, dirty or have its bill paid</a:t>
            </a:r>
          </a:p>
          <a:p>
            <a:r>
              <a:rPr lang="en-GB" dirty="0"/>
              <a:t>We want a table to be able to alter its behaviour depending on what its internal state is.</a:t>
            </a:r>
          </a:p>
          <a:p>
            <a:r>
              <a:rPr lang="en-GB" dirty="0"/>
              <a:t>The state pattern is used for exactly this.</a:t>
            </a:r>
          </a:p>
          <a:p>
            <a:endParaRPr lang="en-GB" dirty="0"/>
          </a:p>
        </p:txBody>
      </p:sp>
    </p:spTree>
    <p:extLst>
      <p:ext uri="{BB962C8B-B14F-4D97-AF65-F5344CB8AC3E}">
        <p14:creationId xmlns:p14="http://schemas.microsoft.com/office/powerpoint/2010/main" val="681111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C689-0496-E63A-BE06-45FC8AF622F0}"/>
              </a:ext>
            </a:extLst>
          </p:cNvPr>
          <p:cNvSpPr>
            <a:spLocks noGrp="1"/>
          </p:cNvSpPr>
          <p:nvPr>
            <p:ph type="title"/>
          </p:nvPr>
        </p:nvSpPr>
        <p:spPr/>
        <p:txBody>
          <a:bodyPr/>
          <a:lstStyle/>
          <a:p>
            <a:r>
              <a:rPr lang="en-ZA" dirty="0"/>
              <a:t>Observer</a:t>
            </a:r>
            <a:endParaRPr lang="en-GB" dirty="0"/>
          </a:p>
        </p:txBody>
      </p:sp>
      <p:sp>
        <p:nvSpPr>
          <p:cNvPr id="3" name="Text Placeholder 2">
            <a:extLst>
              <a:ext uri="{FF2B5EF4-FFF2-40B4-BE49-F238E27FC236}">
                <a16:creationId xmlns:a16="http://schemas.microsoft.com/office/drawing/2014/main" id="{6A29C088-2253-3835-EB6F-09A0D1B0AFBD}"/>
              </a:ext>
            </a:extLst>
          </p:cNvPr>
          <p:cNvSpPr>
            <a:spLocks noGrp="1"/>
          </p:cNvSpPr>
          <p:nvPr>
            <p:ph type="body" idx="1"/>
          </p:nvPr>
        </p:nvSpPr>
        <p:spPr/>
        <p:txBody>
          <a:bodyPr/>
          <a:lstStyle/>
          <a:p>
            <a:r>
              <a:rPr lang="en-ZA" dirty="0"/>
              <a:t>Each table in the restaurant can either be satisfied or dissatisfied</a:t>
            </a:r>
          </a:p>
          <a:p>
            <a:r>
              <a:rPr lang="en-ZA" dirty="0"/>
              <a:t>The head chef, manager and waiters should all be able to observe whether the tables are satisfied or not</a:t>
            </a:r>
          </a:p>
          <a:p>
            <a:r>
              <a:rPr lang="en-ZA" dirty="0"/>
              <a:t>Using the observer pattern we define a </a:t>
            </a:r>
            <a:r>
              <a:rPr lang="en-GB" dirty="0"/>
              <a:t>one-to-many dependency between the restaurant tables and the staff members so that when a table changes its state, all its observers are notified and updated automatically</a:t>
            </a:r>
          </a:p>
          <a:p>
            <a:endParaRPr lang="en-GB" dirty="0"/>
          </a:p>
        </p:txBody>
      </p:sp>
    </p:spTree>
    <p:extLst>
      <p:ext uri="{BB962C8B-B14F-4D97-AF65-F5344CB8AC3E}">
        <p14:creationId xmlns:p14="http://schemas.microsoft.com/office/powerpoint/2010/main" val="1845122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A2916-6513-BAD1-CF35-063A929FBA5A}"/>
              </a:ext>
            </a:extLst>
          </p:cNvPr>
          <p:cNvPicPr>
            <a:picLocks noChangeAspect="1"/>
          </p:cNvPicPr>
          <p:nvPr/>
        </p:nvPicPr>
        <p:blipFill rotWithShape="1">
          <a:blip r:embed="rId2">
            <a:extLst>
              <a:ext uri="{28A0092B-C50C-407E-A947-70E740481C1C}">
                <a14:useLocalDpi xmlns:a14="http://schemas.microsoft.com/office/drawing/2010/main" val="0"/>
              </a:ext>
            </a:extLst>
          </a:blip>
          <a:srcRect t="4860"/>
          <a:stretch/>
        </p:blipFill>
        <p:spPr>
          <a:xfrm>
            <a:off x="640996" y="960699"/>
            <a:ext cx="11273212" cy="5664958"/>
          </a:xfrm>
          <a:prstGeom prst="rect">
            <a:avLst/>
          </a:prstGeom>
        </p:spPr>
      </p:pic>
      <p:sp>
        <p:nvSpPr>
          <p:cNvPr id="4" name="Title 1">
            <a:extLst>
              <a:ext uri="{FF2B5EF4-FFF2-40B4-BE49-F238E27FC236}">
                <a16:creationId xmlns:a16="http://schemas.microsoft.com/office/drawing/2014/main" id="{DC6F256A-4CDA-2C35-4068-A42AC27DEACA}"/>
              </a:ext>
            </a:extLst>
          </p:cNvPr>
          <p:cNvSpPr txBox="1">
            <a:spLocks/>
          </p:cNvSpPr>
          <p:nvPr/>
        </p:nvSpPr>
        <p:spPr>
          <a:xfrm>
            <a:off x="351558" y="221443"/>
            <a:ext cx="10515600" cy="650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a:t>Final Class Diagram</a:t>
            </a:r>
            <a:endParaRPr lang="en-GB" dirty="0"/>
          </a:p>
        </p:txBody>
      </p:sp>
      <p:sp>
        <p:nvSpPr>
          <p:cNvPr id="5" name="Content Placeholder 2">
            <a:extLst>
              <a:ext uri="{FF2B5EF4-FFF2-40B4-BE49-F238E27FC236}">
                <a16:creationId xmlns:a16="http://schemas.microsoft.com/office/drawing/2014/main" id="{3D331F82-0535-E1D4-468A-15818016244A}"/>
              </a:ext>
            </a:extLst>
          </p:cNvPr>
          <p:cNvSpPr txBox="1">
            <a:spLocks/>
          </p:cNvSpPr>
          <p:nvPr/>
        </p:nvSpPr>
        <p:spPr>
          <a:xfrm>
            <a:off x="351558" y="825660"/>
            <a:ext cx="10515600" cy="488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t>Full System</a:t>
            </a:r>
            <a:endParaRPr lang="en-GB" dirty="0"/>
          </a:p>
        </p:txBody>
      </p:sp>
    </p:spTree>
    <p:extLst>
      <p:ext uri="{BB962C8B-B14F-4D97-AF65-F5344CB8AC3E}">
        <p14:creationId xmlns:p14="http://schemas.microsoft.com/office/powerpoint/2010/main" val="318973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F88E-1FE6-417D-D102-A826DB8E9BDD}"/>
              </a:ext>
            </a:extLst>
          </p:cNvPr>
          <p:cNvSpPr>
            <a:spLocks noGrp="1"/>
          </p:cNvSpPr>
          <p:nvPr>
            <p:ph type="title"/>
          </p:nvPr>
        </p:nvSpPr>
        <p:spPr>
          <a:xfrm>
            <a:off x="831850" y="2273277"/>
            <a:ext cx="10515600" cy="2341253"/>
          </a:xfrm>
        </p:spPr>
        <p:txBody>
          <a:bodyPr/>
          <a:lstStyle/>
          <a:p>
            <a:pPr>
              <a:lnSpc>
                <a:spcPts val="4600"/>
              </a:lnSpc>
            </a:pPr>
            <a:r>
              <a:rPr lang="en-ZA" dirty="0"/>
              <a:t>Git &amp; Coding Standards</a:t>
            </a:r>
            <a:endParaRPr lang="en-GB" dirty="0"/>
          </a:p>
        </p:txBody>
      </p:sp>
      <p:sp>
        <p:nvSpPr>
          <p:cNvPr id="3" name="Text Placeholder 2">
            <a:extLst>
              <a:ext uri="{FF2B5EF4-FFF2-40B4-BE49-F238E27FC236}">
                <a16:creationId xmlns:a16="http://schemas.microsoft.com/office/drawing/2014/main" id="{6C6D15CE-A8BE-274F-11A9-D4F35ED78B3F}"/>
              </a:ext>
            </a:extLst>
          </p:cNvPr>
          <p:cNvSpPr>
            <a:spLocks noGrp="1"/>
          </p:cNvSpPr>
          <p:nvPr>
            <p:ph type="body" idx="1"/>
          </p:nvPr>
        </p:nvSpPr>
        <p:spPr>
          <a:xfrm>
            <a:off x="831850" y="4614530"/>
            <a:ext cx="10515600" cy="1500187"/>
          </a:xfrm>
        </p:spPr>
        <p:txBody>
          <a:bodyPr/>
          <a:lstStyle/>
          <a:p>
            <a:r>
              <a:rPr lang="en-ZA" dirty="0"/>
              <a:t>The coding standards using in implementation and the workflows we used with git</a:t>
            </a:r>
            <a:endParaRPr lang="en-GB" dirty="0"/>
          </a:p>
        </p:txBody>
      </p:sp>
    </p:spTree>
    <p:extLst>
      <p:ext uri="{BB962C8B-B14F-4D97-AF65-F5344CB8AC3E}">
        <p14:creationId xmlns:p14="http://schemas.microsoft.com/office/powerpoint/2010/main" val="3167531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88F0-F4CF-3CF6-1242-C3B9E51661F3}"/>
              </a:ext>
            </a:extLst>
          </p:cNvPr>
          <p:cNvSpPr>
            <a:spLocks noGrp="1"/>
          </p:cNvSpPr>
          <p:nvPr>
            <p:ph type="title"/>
          </p:nvPr>
        </p:nvSpPr>
        <p:spPr/>
        <p:txBody>
          <a:bodyPr/>
          <a:lstStyle/>
          <a:p>
            <a:r>
              <a:rPr lang="en-ZA" dirty="0"/>
              <a:t>Coding Standards</a:t>
            </a:r>
            <a:endParaRPr lang="en-GB" dirty="0"/>
          </a:p>
        </p:txBody>
      </p:sp>
      <p:sp>
        <p:nvSpPr>
          <p:cNvPr id="3" name="Content Placeholder 2">
            <a:extLst>
              <a:ext uri="{FF2B5EF4-FFF2-40B4-BE49-F238E27FC236}">
                <a16:creationId xmlns:a16="http://schemas.microsoft.com/office/drawing/2014/main" id="{40EC7442-D945-1A6E-4B2E-F452E76695AB}"/>
              </a:ext>
            </a:extLst>
          </p:cNvPr>
          <p:cNvSpPr>
            <a:spLocks noGrp="1"/>
          </p:cNvSpPr>
          <p:nvPr>
            <p:ph idx="1"/>
          </p:nvPr>
        </p:nvSpPr>
        <p:spPr>
          <a:xfrm>
            <a:off x="838200" y="2125434"/>
            <a:ext cx="10515600" cy="3838877"/>
          </a:xfrm>
        </p:spPr>
        <p:txBody>
          <a:bodyPr>
            <a:normAutofit/>
          </a:bodyPr>
          <a:lstStyle/>
          <a:p>
            <a:r>
              <a:rPr lang="en-ZA" sz="2800" dirty="0"/>
              <a:t>We researched the purpose and benefits of coding standards when beginning a collaborative project.</a:t>
            </a:r>
          </a:p>
          <a:p>
            <a:r>
              <a:rPr lang="en-GB" sz="2800" dirty="0"/>
              <a:t>Coding standards were helpful in software development as they promote consistency, readability, and maintainability of code, making it easier for us to understand other developer’s work. </a:t>
            </a:r>
          </a:p>
          <a:p>
            <a:r>
              <a:rPr lang="en-GB" sz="2800" dirty="0"/>
              <a:t>Additionally, adherence to coding standards can lead to reduced bugs (for example, one of our standards was having a single return line in order to limit possible points of errors in debugging).</a:t>
            </a:r>
          </a:p>
          <a:p>
            <a:pPr lvl="1"/>
            <a:endParaRPr lang="en-GB" sz="2400" dirty="0"/>
          </a:p>
        </p:txBody>
      </p:sp>
    </p:spTree>
    <p:extLst>
      <p:ext uri="{BB962C8B-B14F-4D97-AF65-F5344CB8AC3E}">
        <p14:creationId xmlns:p14="http://schemas.microsoft.com/office/powerpoint/2010/main" val="73797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20AB-16DD-0FAF-1753-AB4FA4481D30}"/>
              </a:ext>
            </a:extLst>
          </p:cNvPr>
          <p:cNvSpPr>
            <a:spLocks noGrp="1"/>
          </p:cNvSpPr>
          <p:nvPr>
            <p:ph type="title"/>
          </p:nvPr>
        </p:nvSpPr>
        <p:spPr/>
        <p:txBody>
          <a:bodyPr/>
          <a:lstStyle/>
          <a:p>
            <a:r>
              <a:rPr lang="en-ZA" dirty="0"/>
              <a:t>Git Standards</a:t>
            </a:r>
            <a:endParaRPr lang="en-GB" dirty="0"/>
          </a:p>
        </p:txBody>
      </p:sp>
      <p:sp>
        <p:nvSpPr>
          <p:cNvPr id="3" name="Content Placeholder 2">
            <a:extLst>
              <a:ext uri="{FF2B5EF4-FFF2-40B4-BE49-F238E27FC236}">
                <a16:creationId xmlns:a16="http://schemas.microsoft.com/office/drawing/2014/main" id="{5C610DF1-CBB3-02C5-5188-D708D6543DE1}"/>
              </a:ext>
            </a:extLst>
          </p:cNvPr>
          <p:cNvSpPr>
            <a:spLocks noGrp="1"/>
          </p:cNvSpPr>
          <p:nvPr>
            <p:ph idx="1"/>
          </p:nvPr>
        </p:nvSpPr>
        <p:spPr>
          <a:xfrm>
            <a:off x="838200" y="2167964"/>
            <a:ext cx="10515600" cy="3838877"/>
          </a:xfrm>
        </p:spPr>
        <p:txBody>
          <a:bodyPr>
            <a:normAutofit/>
          </a:bodyPr>
          <a:lstStyle/>
          <a:p>
            <a:r>
              <a:rPr lang="en-ZA" sz="2800" dirty="0"/>
              <a:t>Looking into the different work flows we could use while developing our project, we ended up choosing the Gitlow workflow to use.</a:t>
            </a:r>
          </a:p>
          <a:p>
            <a:r>
              <a:rPr lang="en-ZA" sz="2800" dirty="0"/>
              <a:t>This was because </a:t>
            </a:r>
            <a:r>
              <a:rPr lang="en-GB" sz="2800" dirty="0"/>
              <a:t>its release-based approach is intuitive and easy to understand.</a:t>
            </a:r>
          </a:p>
          <a:p>
            <a:r>
              <a:rPr lang="en-GB" sz="2800" dirty="0"/>
              <a:t>We also appreciated that the Gitlow workflow has clear separation of branches, and dedicated branch for hotfixes, which would allow for efficient development.</a:t>
            </a:r>
            <a:endParaRPr lang="en-ZA" sz="2800" dirty="0"/>
          </a:p>
          <a:p>
            <a:endParaRPr lang="en-GB" sz="2800" dirty="0"/>
          </a:p>
        </p:txBody>
      </p:sp>
    </p:spTree>
    <p:extLst>
      <p:ext uri="{BB962C8B-B14F-4D97-AF65-F5344CB8AC3E}">
        <p14:creationId xmlns:p14="http://schemas.microsoft.com/office/powerpoint/2010/main" val="2454372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50A16A-4681-4B98-7C09-C61743E631B7}"/>
              </a:ext>
            </a:extLst>
          </p:cNvPr>
          <p:cNvSpPr txBox="1"/>
          <p:nvPr/>
        </p:nvSpPr>
        <p:spPr>
          <a:xfrm>
            <a:off x="1806771" y="566149"/>
            <a:ext cx="8393264" cy="1323439"/>
          </a:xfrm>
          <a:prstGeom prst="rect">
            <a:avLst/>
          </a:prstGeom>
          <a:noFill/>
        </p:spPr>
        <p:txBody>
          <a:bodyPr wrap="square" rtlCol="0">
            <a:spAutoFit/>
          </a:bodyPr>
          <a:lstStyle/>
          <a:p>
            <a:pPr algn="ctr"/>
            <a:r>
              <a:rPr lang="en-ZA" sz="8000" dirty="0">
                <a:latin typeface="Curvilingus" panose="0202090509080B050A04" pitchFamily="18" charset="0"/>
              </a:rPr>
              <a:t>Burgundy</a:t>
            </a:r>
            <a:endParaRPr lang="en-GB" sz="8000" dirty="0">
              <a:latin typeface="Curvilingus" panose="0202090509080B050A04" pitchFamily="18" charset="0"/>
            </a:endParaRPr>
          </a:p>
        </p:txBody>
      </p:sp>
      <p:grpSp>
        <p:nvGrpSpPr>
          <p:cNvPr id="3" name="Group 2">
            <a:extLst>
              <a:ext uri="{FF2B5EF4-FFF2-40B4-BE49-F238E27FC236}">
                <a16:creationId xmlns:a16="http://schemas.microsoft.com/office/drawing/2014/main" id="{806E3AFB-F4B4-7089-73A9-8B26AAD13582}"/>
              </a:ext>
            </a:extLst>
          </p:cNvPr>
          <p:cNvGrpSpPr>
            <a:grpSpLocks noChangeAspect="1"/>
          </p:cNvGrpSpPr>
          <p:nvPr/>
        </p:nvGrpSpPr>
        <p:grpSpPr>
          <a:xfrm>
            <a:off x="5407852" y="-17968"/>
            <a:ext cx="868293" cy="772160"/>
            <a:chOff x="5334026" y="2200"/>
            <a:chExt cx="1523949" cy="1355226"/>
          </a:xfrm>
          <a:solidFill>
            <a:schemeClr val="tx1"/>
          </a:solidFill>
        </p:grpSpPr>
        <p:sp>
          <p:nvSpPr>
            <p:cNvPr id="4" name="Freeform: Shape 3">
              <a:extLst>
                <a:ext uri="{FF2B5EF4-FFF2-40B4-BE49-F238E27FC236}">
                  <a16:creationId xmlns:a16="http://schemas.microsoft.com/office/drawing/2014/main" id="{EBFDDDDC-12FD-5E4E-5340-945DB037D81C}"/>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5" name="Freeform: Shape 4">
              <a:extLst>
                <a:ext uri="{FF2B5EF4-FFF2-40B4-BE49-F238E27FC236}">
                  <a16:creationId xmlns:a16="http://schemas.microsoft.com/office/drawing/2014/main" id="{9C9BBD22-2C48-9759-9A11-42737050EE50}"/>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48" name="TextBox 47">
            <a:extLst>
              <a:ext uri="{FF2B5EF4-FFF2-40B4-BE49-F238E27FC236}">
                <a16:creationId xmlns:a16="http://schemas.microsoft.com/office/drawing/2014/main" id="{02B5DB41-6CB8-EB97-30C4-DF053FCFEB7C}"/>
              </a:ext>
            </a:extLst>
          </p:cNvPr>
          <p:cNvSpPr txBox="1"/>
          <p:nvPr/>
        </p:nvSpPr>
        <p:spPr>
          <a:xfrm>
            <a:off x="1594177" y="1762176"/>
            <a:ext cx="8818452" cy="523220"/>
          </a:xfrm>
          <a:prstGeom prst="rect">
            <a:avLst/>
          </a:prstGeom>
          <a:noFill/>
        </p:spPr>
        <p:txBody>
          <a:bodyPr wrap="square" rtlCol="0">
            <a:spAutoFit/>
          </a:bodyPr>
          <a:lstStyle/>
          <a:p>
            <a:pPr algn="ctr"/>
            <a:r>
              <a:rPr lang="en-ZA" sz="2800" dirty="0">
                <a:latin typeface="Arial Nova Light" panose="020B0304020202020204" pitchFamily="34" charset="0"/>
                <a:cs typeface="Arial" panose="020B0604020202020204" pitchFamily="34" charset="0"/>
              </a:rPr>
              <a:t>Design Patterns</a:t>
            </a:r>
            <a:endParaRPr lang="en-GB" sz="2800" dirty="0">
              <a:latin typeface="Arial Nova Light" panose="020B03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F9E6E765-F908-FFC0-270A-67ECCA25C1FA}"/>
              </a:ext>
            </a:extLst>
          </p:cNvPr>
          <p:cNvSpPr/>
          <p:nvPr/>
        </p:nvSpPr>
        <p:spPr>
          <a:xfrm>
            <a:off x="1686559" y="2528886"/>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Mediator</a:t>
            </a:r>
            <a:endParaRPr lang="en-GB" dirty="0"/>
          </a:p>
        </p:txBody>
      </p:sp>
      <p:sp>
        <p:nvSpPr>
          <p:cNvPr id="7" name="Rectangle: Rounded Corners 6">
            <a:extLst>
              <a:ext uri="{FF2B5EF4-FFF2-40B4-BE49-F238E27FC236}">
                <a16:creationId xmlns:a16="http://schemas.microsoft.com/office/drawing/2014/main" id="{2CABF0D8-2A9B-9F24-3D55-A8637D1BDB2C}"/>
              </a:ext>
            </a:extLst>
          </p:cNvPr>
          <p:cNvSpPr/>
          <p:nvPr/>
        </p:nvSpPr>
        <p:spPr>
          <a:xfrm>
            <a:off x="3891279" y="2528886"/>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State</a:t>
            </a:r>
            <a:endParaRPr lang="en-GB" dirty="0"/>
          </a:p>
        </p:txBody>
      </p:sp>
      <p:sp>
        <p:nvSpPr>
          <p:cNvPr id="8" name="Rectangle: Rounded Corners 7">
            <a:extLst>
              <a:ext uri="{FF2B5EF4-FFF2-40B4-BE49-F238E27FC236}">
                <a16:creationId xmlns:a16="http://schemas.microsoft.com/office/drawing/2014/main" id="{A0B54C7C-1FAE-2652-B607-59F14C55F9F9}"/>
              </a:ext>
            </a:extLst>
          </p:cNvPr>
          <p:cNvSpPr/>
          <p:nvPr/>
        </p:nvSpPr>
        <p:spPr>
          <a:xfrm>
            <a:off x="6095999" y="2518924"/>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Strategy</a:t>
            </a:r>
            <a:endParaRPr lang="en-GB" dirty="0"/>
          </a:p>
        </p:txBody>
      </p:sp>
      <p:sp>
        <p:nvSpPr>
          <p:cNvPr id="9" name="Rectangle: Rounded Corners 8">
            <a:extLst>
              <a:ext uri="{FF2B5EF4-FFF2-40B4-BE49-F238E27FC236}">
                <a16:creationId xmlns:a16="http://schemas.microsoft.com/office/drawing/2014/main" id="{26EA0146-C5F0-966F-C88B-19CEB3671757}"/>
              </a:ext>
            </a:extLst>
          </p:cNvPr>
          <p:cNvSpPr/>
          <p:nvPr/>
        </p:nvSpPr>
        <p:spPr>
          <a:xfrm>
            <a:off x="8300719" y="2518924"/>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Chain of Responsibility</a:t>
            </a:r>
            <a:endParaRPr lang="en-GB" dirty="0"/>
          </a:p>
        </p:txBody>
      </p:sp>
      <p:sp>
        <p:nvSpPr>
          <p:cNvPr id="10" name="Rectangle: Rounded Corners 9">
            <a:extLst>
              <a:ext uri="{FF2B5EF4-FFF2-40B4-BE49-F238E27FC236}">
                <a16:creationId xmlns:a16="http://schemas.microsoft.com/office/drawing/2014/main" id="{8A78C0A5-5D0D-5691-224E-6E3B7C5C9CF7}"/>
              </a:ext>
            </a:extLst>
          </p:cNvPr>
          <p:cNvSpPr/>
          <p:nvPr/>
        </p:nvSpPr>
        <p:spPr>
          <a:xfrm>
            <a:off x="2824479" y="3591876"/>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Memento</a:t>
            </a:r>
            <a:endParaRPr lang="en-GB" dirty="0"/>
          </a:p>
        </p:txBody>
      </p:sp>
      <p:sp>
        <p:nvSpPr>
          <p:cNvPr id="11" name="Rectangle: Rounded Corners 10">
            <a:extLst>
              <a:ext uri="{FF2B5EF4-FFF2-40B4-BE49-F238E27FC236}">
                <a16:creationId xmlns:a16="http://schemas.microsoft.com/office/drawing/2014/main" id="{2BB0D2D2-715F-DC33-B5AD-D341F463C352}"/>
              </a:ext>
            </a:extLst>
          </p:cNvPr>
          <p:cNvSpPr/>
          <p:nvPr/>
        </p:nvSpPr>
        <p:spPr>
          <a:xfrm>
            <a:off x="5146039" y="3552902"/>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Observer</a:t>
            </a:r>
            <a:endParaRPr lang="en-GB" dirty="0"/>
          </a:p>
        </p:txBody>
      </p:sp>
      <p:sp>
        <p:nvSpPr>
          <p:cNvPr id="12" name="Rectangle: Rounded Corners 11">
            <a:extLst>
              <a:ext uri="{FF2B5EF4-FFF2-40B4-BE49-F238E27FC236}">
                <a16:creationId xmlns:a16="http://schemas.microsoft.com/office/drawing/2014/main" id="{F216E968-9CBC-6144-20DC-F496E3D0EABD}"/>
              </a:ext>
            </a:extLst>
          </p:cNvPr>
          <p:cNvSpPr/>
          <p:nvPr/>
        </p:nvSpPr>
        <p:spPr>
          <a:xfrm>
            <a:off x="7452359" y="3552902"/>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Builder</a:t>
            </a:r>
            <a:endParaRPr lang="en-GB" dirty="0"/>
          </a:p>
        </p:txBody>
      </p:sp>
      <p:sp>
        <p:nvSpPr>
          <p:cNvPr id="13" name="Rectangle: Rounded Corners 12">
            <a:extLst>
              <a:ext uri="{FF2B5EF4-FFF2-40B4-BE49-F238E27FC236}">
                <a16:creationId xmlns:a16="http://schemas.microsoft.com/office/drawing/2014/main" id="{FE1C1E90-168E-D41A-E6C5-A284BDC4F9FB}"/>
              </a:ext>
            </a:extLst>
          </p:cNvPr>
          <p:cNvSpPr/>
          <p:nvPr/>
        </p:nvSpPr>
        <p:spPr>
          <a:xfrm>
            <a:off x="3942078" y="4533098"/>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Decorator</a:t>
            </a:r>
            <a:endParaRPr lang="en-GB" dirty="0"/>
          </a:p>
        </p:txBody>
      </p:sp>
      <p:sp>
        <p:nvSpPr>
          <p:cNvPr id="14" name="Rectangle: Rounded Corners 13">
            <a:extLst>
              <a:ext uri="{FF2B5EF4-FFF2-40B4-BE49-F238E27FC236}">
                <a16:creationId xmlns:a16="http://schemas.microsoft.com/office/drawing/2014/main" id="{A09CC474-A876-0927-4AC7-B8BCA878330B}"/>
              </a:ext>
            </a:extLst>
          </p:cNvPr>
          <p:cNvSpPr/>
          <p:nvPr/>
        </p:nvSpPr>
        <p:spPr>
          <a:xfrm>
            <a:off x="6126154" y="4507790"/>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Iterator</a:t>
            </a:r>
            <a:endParaRPr lang="en-GB" dirty="0"/>
          </a:p>
        </p:txBody>
      </p:sp>
      <p:sp>
        <p:nvSpPr>
          <p:cNvPr id="15" name="Rectangle: Rounded Corners 14">
            <a:extLst>
              <a:ext uri="{FF2B5EF4-FFF2-40B4-BE49-F238E27FC236}">
                <a16:creationId xmlns:a16="http://schemas.microsoft.com/office/drawing/2014/main" id="{8515F81D-BF8C-938C-44B0-C98AA64A03BC}"/>
              </a:ext>
            </a:extLst>
          </p:cNvPr>
          <p:cNvSpPr/>
          <p:nvPr/>
        </p:nvSpPr>
        <p:spPr>
          <a:xfrm>
            <a:off x="5028875" y="5497948"/>
            <a:ext cx="1899920" cy="721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ZA" dirty="0"/>
              <a:t>Factory Method</a:t>
            </a:r>
            <a:endParaRPr lang="en-GB" dirty="0"/>
          </a:p>
        </p:txBody>
      </p:sp>
    </p:spTree>
    <p:extLst>
      <p:ext uri="{BB962C8B-B14F-4D97-AF65-F5344CB8AC3E}">
        <p14:creationId xmlns:p14="http://schemas.microsoft.com/office/powerpoint/2010/main" val="3807216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5340E-B709-1CB6-D70A-935E01A65DAB}"/>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t="4860"/>
          <a:stretch/>
        </p:blipFill>
        <p:spPr>
          <a:xfrm>
            <a:off x="486066" y="933171"/>
            <a:ext cx="11391919" cy="5724610"/>
          </a:xfrm>
          <a:prstGeom prst="rect">
            <a:avLst/>
          </a:prstGeom>
        </p:spPr>
      </p:pic>
      <p:grpSp>
        <p:nvGrpSpPr>
          <p:cNvPr id="3" name="Group 2">
            <a:extLst>
              <a:ext uri="{FF2B5EF4-FFF2-40B4-BE49-F238E27FC236}">
                <a16:creationId xmlns:a16="http://schemas.microsoft.com/office/drawing/2014/main" id="{806E3AFB-F4B4-7089-73A9-8B26AAD13582}"/>
              </a:ext>
            </a:extLst>
          </p:cNvPr>
          <p:cNvGrpSpPr>
            <a:grpSpLocks noChangeAspect="1"/>
          </p:cNvGrpSpPr>
          <p:nvPr/>
        </p:nvGrpSpPr>
        <p:grpSpPr>
          <a:xfrm>
            <a:off x="10621811" y="-51488"/>
            <a:ext cx="1060888" cy="943432"/>
            <a:chOff x="5334026" y="2200"/>
            <a:chExt cx="1523949" cy="1355226"/>
          </a:xfrm>
          <a:solidFill>
            <a:schemeClr val="tx1"/>
          </a:solidFill>
        </p:grpSpPr>
        <p:sp>
          <p:nvSpPr>
            <p:cNvPr id="4" name="Freeform: Shape 3">
              <a:extLst>
                <a:ext uri="{FF2B5EF4-FFF2-40B4-BE49-F238E27FC236}">
                  <a16:creationId xmlns:a16="http://schemas.microsoft.com/office/drawing/2014/main" id="{EBFDDDDC-12FD-5E4E-5340-945DB037D81C}"/>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5" name="Freeform: Shape 4">
              <a:extLst>
                <a:ext uri="{FF2B5EF4-FFF2-40B4-BE49-F238E27FC236}">
                  <a16:creationId xmlns:a16="http://schemas.microsoft.com/office/drawing/2014/main" id="{9C9BBD22-2C48-9759-9A11-42737050EE50}"/>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7" name="Title 1">
            <a:extLst>
              <a:ext uri="{FF2B5EF4-FFF2-40B4-BE49-F238E27FC236}">
                <a16:creationId xmlns:a16="http://schemas.microsoft.com/office/drawing/2014/main" id="{F1D315C3-5244-6167-C2F1-6B051C8BBE00}"/>
              </a:ext>
            </a:extLst>
          </p:cNvPr>
          <p:cNvSpPr txBox="1">
            <a:spLocks/>
          </p:cNvSpPr>
          <p:nvPr/>
        </p:nvSpPr>
        <p:spPr>
          <a:xfrm>
            <a:off x="293685" y="241445"/>
            <a:ext cx="10515600" cy="650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dirty="0"/>
              <a:t>Burgundy Class Diagram</a:t>
            </a:r>
            <a:endParaRPr lang="en-GB" dirty="0"/>
          </a:p>
        </p:txBody>
      </p:sp>
    </p:spTree>
    <p:extLst>
      <p:ext uri="{BB962C8B-B14F-4D97-AF65-F5344CB8AC3E}">
        <p14:creationId xmlns:p14="http://schemas.microsoft.com/office/powerpoint/2010/main" val="422209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6E3AFB-F4B4-7089-73A9-8B26AAD13582}"/>
              </a:ext>
            </a:extLst>
          </p:cNvPr>
          <p:cNvGrpSpPr>
            <a:grpSpLocks noChangeAspect="1"/>
          </p:cNvGrpSpPr>
          <p:nvPr/>
        </p:nvGrpSpPr>
        <p:grpSpPr>
          <a:xfrm>
            <a:off x="10621811" y="-51488"/>
            <a:ext cx="1060888" cy="943432"/>
            <a:chOff x="5334026" y="2200"/>
            <a:chExt cx="1523949" cy="1355226"/>
          </a:xfrm>
          <a:solidFill>
            <a:schemeClr val="tx1"/>
          </a:solidFill>
        </p:grpSpPr>
        <p:sp>
          <p:nvSpPr>
            <p:cNvPr id="4" name="Freeform: Shape 3">
              <a:extLst>
                <a:ext uri="{FF2B5EF4-FFF2-40B4-BE49-F238E27FC236}">
                  <a16:creationId xmlns:a16="http://schemas.microsoft.com/office/drawing/2014/main" id="{EBFDDDDC-12FD-5E4E-5340-945DB037D81C}"/>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5" name="Freeform: Shape 4">
              <a:extLst>
                <a:ext uri="{FF2B5EF4-FFF2-40B4-BE49-F238E27FC236}">
                  <a16:creationId xmlns:a16="http://schemas.microsoft.com/office/drawing/2014/main" id="{9C9BBD22-2C48-9759-9A11-42737050EE50}"/>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sp>
        <p:nvSpPr>
          <p:cNvPr id="7" name="Title 1">
            <a:extLst>
              <a:ext uri="{FF2B5EF4-FFF2-40B4-BE49-F238E27FC236}">
                <a16:creationId xmlns:a16="http://schemas.microsoft.com/office/drawing/2014/main" id="{F1D315C3-5244-6167-C2F1-6B051C8BBE00}"/>
              </a:ext>
            </a:extLst>
          </p:cNvPr>
          <p:cNvSpPr txBox="1">
            <a:spLocks/>
          </p:cNvSpPr>
          <p:nvPr/>
        </p:nvSpPr>
        <p:spPr>
          <a:xfrm>
            <a:off x="293685" y="241445"/>
            <a:ext cx="10515600" cy="6504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dirty="0"/>
              <a:t>Burgundy Activity Diagram</a:t>
            </a:r>
            <a:endParaRPr lang="en-GB" dirty="0"/>
          </a:p>
        </p:txBody>
      </p:sp>
      <p:pic>
        <p:nvPicPr>
          <p:cNvPr id="8" name="Picture 7">
            <a:extLst>
              <a:ext uri="{FF2B5EF4-FFF2-40B4-BE49-F238E27FC236}">
                <a16:creationId xmlns:a16="http://schemas.microsoft.com/office/drawing/2014/main" id="{051FAC9A-66CA-3FEA-920F-4D0C659F0C39}"/>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1180618" y="1099378"/>
            <a:ext cx="9325113" cy="5358913"/>
          </a:xfrm>
          <a:prstGeom prst="rect">
            <a:avLst/>
          </a:prstGeom>
        </p:spPr>
      </p:pic>
    </p:spTree>
    <p:extLst>
      <p:ext uri="{BB962C8B-B14F-4D97-AF65-F5344CB8AC3E}">
        <p14:creationId xmlns:p14="http://schemas.microsoft.com/office/powerpoint/2010/main" val="986709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C4C5F4-86C4-F84F-56F0-3C73BC8DB4AF}"/>
              </a:ext>
            </a:extLst>
          </p:cNvPr>
          <p:cNvSpPr txBox="1"/>
          <p:nvPr/>
        </p:nvSpPr>
        <p:spPr>
          <a:xfrm>
            <a:off x="1692734" y="3882390"/>
            <a:ext cx="8818452" cy="646331"/>
          </a:xfrm>
          <a:prstGeom prst="rect">
            <a:avLst/>
          </a:prstGeom>
          <a:noFill/>
        </p:spPr>
        <p:txBody>
          <a:bodyPr wrap="square" rtlCol="0">
            <a:spAutoFit/>
          </a:bodyPr>
          <a:lstStyle/>
          <a:p>
            <a:pPr algn="ctr"/>
            <a:r>
              <a:rPr lang="en-ZA" sz="3600" dirty="0">
                <a:latin typeface="Arial Nova Light" panose="020B0304020202020204" pitchFamily="34" charset="0"/>
                <a:cs typeface="Arial" panose="020B0604020202020204" pitchFamily="34" charset="0"/>
              </a:rPr>
              <a:t>COS 214 Final Project Report</a:t>
            </a:r>
            <a:endParaRPr lang="en-GB" sz="3600" dirty="0">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C8B4B0D-2AA5-8EA0-0E8E-9F317A3BEA29}"/>
              </a:ext>
            </a:extLst>
          </p:cNvPr>
          <p:cNvSpPr txBox="1"/>
          <p:nvPr/>
        </p:nvSpPr>
        <p:spPr>
          <a:xfrm>
            <a:off x="1911875" y="4655930"/>
            <a:ext cx="8368249" cy="1508105"/>
          </a:xfrm>
          <a:prstGeom prst="rect">
            <a:avLst/>
          </a:prstGeom>
          <a:noFill/>
        </p:spPr>
        <p:txBody>
          <a:bodyPr wrap="square" rtlCol="0">
            <a:spAutoFit/>
          </a:bodyPr>
          <a:lstStyle/>
          <a:p>
            <a:pPr algn="ctr"/>
            <a:r>
              <a:rPr lang="nl-NL" dirty="0">
                <a:latin typeface="Arial Nova Light" panose="020B0304020202020204" pitchFamily="34" charset="0"/>
                <a:cs typeface="Arial" panose="020B0604020202020204" pitchFamily="34" charset="0"/>
              </a:rPr>
              <a:t>by</a:t>
            </a:r>
          </a:p>
          <a:p>
            <a:pPr algn="ctr"/>
            <a:r>
              <a:rPr lang="nl-NL" sz="2400" dirty="0">
                <a:latin typeface="Arial Nova Light" panose="020B0304020202020204" pitchFamily="34" charset="0"/>
                <a:cs typeface="Arial" panose="020B0604020202020204" pitchFamily="34" charset="0"/>
              </a:rPr>
              <a:t>Lerato Gololo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Brenden van der Mescht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Siyamthanda Ndlovu Katlego Zondo </a:t>
            </a:r>
            <a:r>
              <a:rPr lang="en-ZA" sz="2400" dirty="0">
                <a:latin typeface="Arial Nova Light" panose="020B0304020202020204" pitchFamily="34" charset="0"/>
                <a:cs typeface="Arial" panose="020B0604020202020204" pitchFamily="34" charset="0"/>
              </a:rPr>
              <a:t>·</a:t>
            </a:r>
            <a:r>
              <a:rPr lang="nl-NL" sz="2400" dirty="0">
                <a:latin typeface="Arial Nova Light" panose="020B0304020202020204" pitchFamily="34" charset="0"/>
                <a:cs typeface="Arial" panose="020B0604020202020204" pitchFamily="34" charset="0"/>
              </a:rPr>
              <a:t> Sechaba Ntshehi</a:t>
            </a:r>
          </a:p>
          <a:p>
            <a:pPr algn="ctr"/>
            <a:r>
              <a:rPr lang="nl-NL" sz="2400" dirty="0">
                <a:latin typeface="Arial Nova Light" panose="020B0304020202020204" pitchFamily="34" charset="0"/>
                <a:cs typeface="Arial" panose="020B0604020202020204" pitchFamily="34" charset="0"/>
              </a:rPr>
              <a:t>Group 24</a:t>
            </a:r>
            <a:endParaRPr lang="en-GB" sz="2400" dirty="0">
              <a:latin typeface="Arial Nova Light" panose="020B03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F5BBACA-6F32-1E48-66AE-D4DA73F2EE36}"/>
              </a:ext>
            </a:extLst>
          </p:cNvPr>
          <p:cNvSpPr txBox="1"/>
          <p:nvPr/>
        </p:nvSpPr>
        <p:spPr>
          <a:xfrm>
            <a:off x="-7911211" y="3950766"/>
            <a:ext cx="8393264" cy="1569660"/>
          </a:xfrm>
          <a:prstGeom prst="rect">
            <a:avLst/>
          </a:prstGeom>
          <a:noFill/>
        </p:spPr>
        <p:txBody>
          <a:bodyPr wrap="square" rtlCol="0">
            <a:spAutoFit/>
          </a:bodyPr>
          <a:lstStyle/>
          <a:p>
            <a:pPr algn="ctr"/>
            <a:r>
              <a:rPr lang="en-ZA" sz="9600" dirty="0">
                <a:latin typeface="Curvilingus" panose="0202090509080B050A04" pitchFamily="18" charset="0"/>
              </a:rPr>
              <a:t>Burgundy</a:t>
            </a:r>
            <a:endParaRPr lang="en-GB" sz="9600" dirty="0">
              <a:latin typeface="Curvilingus" panose="0202090509080B050A04" pitchFamily="18" charset="0"/>
            </a:endParaRPr>
          </a:p>
        </p:txBody>
      </p:sp>
      <p:grpSp>
        <p:nvGrpSpPr>
          <p:cNvPr id="8" name="Group 7">
            <a:extLst>
              <a:ext uri="{FF2B5EF4-FFF2-40B4-BE49-F238E27FC236}">
                <a16:creationId xmlns:a16="http://schemas.microsoft.com/office/drawing/2014/main" id="{169C719A-F313-9E4D-AD46-419D1CB2227B}"/>
              </a:ext>
            </a:extLst>
          </p:cNvPr>
          <p:cNvGrpSpPr>
            <a:grpSpLocks noChangeAspect="1"/>
          </p:cNvGrpSpPr>
          <p:nvPr/>
        </p:nvGrpSpPr>
        <p:grpSpPr>
          <a:xfrm>
            <a:off x="-4435943" y="1569720"/>
            <a:ext cx="1442729" cy="1282998"/>
            <a:chOff x="5334026" y="2200"/>
            <a:chExt cx="1523949" cy="1355226"/>
          </a:xfrm>
          <a:solidFill>
            <a:schemeClr val="tx1"/>
          </a:solidFill>
        </p:grpSpPr>
        <p:sp>
          <p:nvSpPr>
            <p:cNvPr id="9" name="Freeform: Shape 8">
              <a:extLst>
                <a:ext uri="{FF2B5EF4-FFF2-40B4-BE49-F238E27FC236}">
                  <a16:creationId xmlns:a16="http://schemas.microsoft.com/office/drawing/2014/main" id="{4BC77058-90E3-8035-6C0A-76C65BA86536}"/>
                </a:ext>
              </a:extLst>
            </p:cNvPr>
            <p:cNvSpPr>
              <a:spLocks noChangeAspect="1"/>
            </p:cNvSpPr>
            <p:nvPr/>
          </p:nvSpPr>
          <p:spPr>
            <a:xfrm flipV="1">
              <a:off x="5334026" y="2200"/>
              <a:ext cx="1523949" cy="1355226"/>
            </a:xfrm>
            <a:custGeom>
              <a:avLst/>
              <a:gdLst>
                <a:gd name="connsiteX0" fmla="*/ 0 w 696920"/>
                <a:gd name="connsiteY0" fmla="*/ 619761 h 619761"/>
                <a:gd name="connsiteX1" fmla="*/ 696920 w 696920"/>
                <a:gd name="connsiteY1" fmla="*/ 619761 h 619761"/>
                <a:gd name="connsiteX2" fmla="*/ 618205 w 696920"/>
                <a:gd name="connsiteY2" fmla="*/ 0 h 619761"/>
                <a:gd name="connsiteX3" fmla="*/ 78472 w 696920"/>
                <a:gd name="connsiteY3" fmla="*/ 0 h 619761"/>
                <a:gd name="connsiteX4" fmla="*/ 0 w 696920"/>
                <a:gd name="connsiteY4" fmla="*/ 619761 h 6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920" h="619761">
                  <a:moveTo>
                    <a:pt x="0" y="619761"/>
                  </a:moveTo>
                  <a:lnTo>
                    <a:pt x="696920" y="619761"/>
                  </a:lnTo>
                  <a:lnTo>
                    <a:pt x="618205" y="0"/>
                  </a:lnTo>
                  <a:lnTo>
                    <a:pt x="78472" y="0"/>
                  </a:lnTo>
                  <a:lnTo>
                    <a:pt x="0" y="619761"/>
                  </a:lnTo>
                  <a:close/>
                </a:path>
              </a:pathLst>
            </a:custGeom>
            <a:grpFill/>
            <a:ln w="246678" cap="flat">
              <a:noFill/>
              <a:prstDash val="solid"/>
              <a:miter/>
            </a:ln>
          </p:spPr>
          <p:txBody>
            <a:bodyPr wrap="square" rtlCol="0" anchor="ctr">
              <a:noAutofit/>
            </a:bodyPr>
            <a:lstStyle/>
            <a:p>
              <a:endParaRPr lang="en-GB" dirty="0"/>
            </a:p>
          </p:txBody>
        </p:sp>
        <p:sp>
          <p:nvSpPr>
            <p:cNvPr id="10" name="Freeform: Shape 9">
              <a:extLst>
                <a:ext uri="{FF2B5EF4-FFF2-40B4-BE49-F238E27FC236}">
                  <a16:creationId xmlns:a16="http://schemas.microsoft.com/office/drawing/2014/main" id="{0AC5D370-F0A0-0B8A-5ECE-7689B29C9A21}"/>
                </a:ext>
              </a:extLst>
            </p:cNvPr>
            <p:cNvSpPr>
              <a:spLocks noChangeAspect="1"/>
            </p:cNvSpPr>
            <p:nvPr/>
          </p:nvSpPr>
          <p:spPr>
            <a:xfrm flipV="1">
              <a:off x="5728224" y="363773"/>
              <a:ext cx="735553" cy="632081"/>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chemeClr val="bg1"/>
            </a:solidFill>
            <a:ln w="246678" cap="flat">
              <a:noFill/>
              <a:prstDash val="solid"/>
              <a:miter/>
            </a:ln>
          </p:spPr>
          <p:txBody>
            <a:bodyPr wrap="square" rtlCol="0" anchor="ctr">
              <a:noAutofit/>
            </a:bodyPr>
            <a:lstStyle/>
            <a:p>
              <a:endParaRPr lang="en-GB" dirty="0"/>
            </a:p>
          </p:txBody>
        </p:sp>
      </p:grpSp>
      <p:grpSp>
        <p:nvGrpSpPr>
          <p:cNvPr id="11" name="Group 10">
            <a:extLst>
              <a:ext uri="{FF2B5EF4-FFF2-40B4-BE49-F238E27FC236}">
                <a16:creationId xmlns:a16="http://schemas.microsoft.com/office/drawing/2014/main" id="{D718EA1E-63D0-EFD0-BF77-E9DDCC0CF650}"/>
              </a:ext>
            </a:extLst>
          </p:cNvPr>
          <p:cNvGrpSpPr>
            <a:grpSpLocks noChangeAspect="1"/>
          </p:cNvGrpSpPr>
          <p:nvPr/>
        </p:nvGrpSpPr>
        <p:grpSpPr>
          <a:xfrm>
            <a:off x="-4488083" y="3434326"/>
            <a:ext cx="1524000" cy="767815"/>
            <a:chOff x="5223717" y="2635832"/>
            <a:chExt cx="1867398" cy="982723"/>
          </a:xfrm>
        </p:grpSpPr>
        <p:grpSp>
          <p:nvGrpSpPr>
            <p:cNvPr id="12" name="Group 11">
              <a:extLst>
                <a:ext uri="{FF2B5EF4-FFF2-40B4-BE49-F238E27FC236}">
                  <a16:creationId xmlns:a16="http://schemas.microsoft.com/office/drawing/2014/main" id="{07C93AEE-8942-4A06-F15B-E0E071D426A7}"/>
                </a:ext>
              </a:extLst>
            </p:cNvPr>
            <p:cNvGrpSpPr/>
            <p:nvPr/>
          </p:nvGrpSpPr>
          <p:grpSpPr>
            <a:xfrm>
              <a:off x="5223717" y="2635832"/>
              <a:ext cx="1867398" cy="982723"/>
              <a:chOff x="4942027" y="3036804"/>
              <a:chExt cx="1867398" cy="982723"/>
            </a:xfrm>
          </p:grpSpPr>
          <p:grpSp>
            <p:nvGrpSpPr>
              <p:cNvPr id="14" name="Group 13">
                <a:extLst>
                  <a:ext uri="{FF2B5EF4-FFF2-40B4-BE49-F238E27FC236}">
                    <a16:creationId xmlns:a16="http://schemas.microsoft.com/office/drawing/2014/main" id="{3BB6823F-81EE-22C8-4E85-00AF76455286}"/>
                  </a:ext>
                </a:extLst>
              </p:cNvPr>
              <p:cNvGrpSpPr/>
              <p:nvPr/>
            </p:nvGrpSpPr>
            <p:grpSpPr>
              <a:xfrm>
                <a:off x="5758082" y="3064280"/>
                <a:ext cx="1051343" cy="955247"/>
                <a:chOff x="1239081" y="2902745"/>
                <a:chExt cx="1051343" cy="955247"/>
              </a:xfrm>
            </p:grpSpPr>
            <p:sp>
              <p:nvSpPr>
                <p:cNvPr id="31" name="Freeform: Shape 30">
                  <a:extLst>
                    <a:ext uri="{FF2B5EF4-FFF2-40B4-BE49-F238E27FC236}">
                      <a16:creationId xmlns:a16="http://schemas.microsoft.com/office/drawing/2014/main" id="{EDAD3A4A-7B93-F646-FBBA-C3F898CA2734}"/>
                    </a:ext>
                  </a:extLst>
                </p:cNvPr>
                <p:cNvSpPr/>
                <p:nvPr/>
              </p:nvSpPr>
              <p:spPr>
                <a:xfrm flipV="1">
                  <a:off x="1283619" y="3674464"/>
                  <a:ext cx="966124" cy="183528"/>
                </a:xfrm>
                <a:custGeom>
                  <a:avLst/>
                  <a:gdLst>
                    <a:gd name="connsiteX0" fmla="*/ 377 w 966124"/>
                    <a:gd name="connsiteY0" fmla="*/ 183732 h 183528"/>
                    <a:gd name="connsiteX1" fmla="*/ 260130 w 966124"/>
                    <a:gd name="connsiteY1" fmla="*/ 203 h 183528"/>
                    <a:gd name="connsiteX2" fmla="*/ 706124 w 966124"/>
                    <a:gd name="connsiteY2" fmla="*/ 203 h 183528"/>
                    <a:gd name="connsiteX3" fmla="*/ 965877 w 966124"/>
                    <a:gd name="connsiteY3" fmla="*/ 183732 h 183528"/>
                    <a:gd name="connsiteX4" fmla="*/ 377 w 966124"/>
                    <a:gd name="connsiteY4" fmla="*/ 183732 h 18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124" h="183528">
                      <a:moveTo>
                        <a:pt x="377" y="183732"/>
                      </a:moveTo>
                      <a:cubicBezTo>
                        <a:pt x="377" y="183732"/>
                        <a:pt x="-19357" y="203"/>
                        <a:pt x="260130" y="203"/>
                      </a:cubicBezTo>
                      <a:lnTo>
                        <a:pt x="706124" y="203"/>
                      </a:lnTo>
                      <a:cubicBezTo>
                        <a:pt x="986104" y="203"/>
                        <a:pt x="965877" y="183732"/>
                        <a:pt x="965877" y="183732"/>
                      </a:cubicBezTo>
                      <a:lnTo>
                        <a:pt x="377" y="183732"/>
                      </a:lnTo>
                      <a:close/>
                    </a:path>
                  </a:pathLst>
                </a:custGeom>
                <a:solidFill>
                  <a:srgbClr val="E99442"/>
                </a:solidFill>
                <a:ln w="246678"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554A716E-2283-B36F-8786-3CA805C38E81}"/>
                    </a:ext>
                  </a:extLst>
                </p:cNvPr>
                <p:cNvSpPr/>
                <p:nvPr/>
              </p:nvSpPr>
              <p:spPr>
                <a:xfrm flipV="1">
                  <a:off x="1239081" y="3420512"/>
                  <a:ext cx="1051343" cy="165274"/>
                </a:xfrm>
                <a:custGeom>
                  <a:avLst/>
                  <a:gdLst>
                    <a:gd name="connsiteX0" fmla="*/ 968538 w 1051343"/>
                    <a:gd name="connsiteY0" fmla="*/ 175 h 165274"/>
                    <a:gd name="connsiteX1" fmla="*/ 1051422 w 1051343"/>
                    <a:gd name="connsiteY1" fmla="*/ 83059 h 165274"/>
                    <a:gd name="connsiteX2" fmla="*/ 968538 w 1051343"/>
                    <a:gd name="connsiteY2" fmla="*/ 165449 h 165274"/>
                    <a:gd name="connsiteX3" fmla="*/ 82963 w 1051343"/>
                    <a:gd name="connsiteY3" fmla="*/ 165449 h 165274"/>
                    <a:gd name="connsiteX4" fmla="*/ 79 w 1051343"/>
                    <a:gd name="connsiteY4" fmla="*/ 83059 h 165274"/>
                    <a:gd name="connsiteX5" fmla="*/ 82963 w 1051343"/>
                    <a:gd name="connsiteY5" fmla="*/ 175 h 165274"/>
                    <a:gd name="connsiteX6" fmla="*/ 968538 w 1051343"/>
                    <a:gd name="connsiteY6" fmla="*/ 175 h 1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343" h="165274">
                      <a:moveTo>
                        <a:pt x="968538" y="175"/>
                      </a:moveTo>
                      <a:cubicBezTo>
                        <a:pt x="1014421" y="175"/>
                        <a:pt x="1051422" y="37176"/>
                        <a:pt x="1051422" y="83059"/>
                      </a:cubicBezTo>
                      <a:cubicBezTo>
                        <a:pt x="1051422" y="128447"/>
                        <a:pt x="1014421" y="165449"/>
                        <a:pt x="968538" y="165449"/>
                      </a:cubicBezTo>
                      <a:lnTo>
                        <a:pt x="82963" y="165449"/>
                      </a:lnTo>
                      <a:cubicBezTo>
                        <a:pt x="37327" y="165449"/>
                        <a:pt x="79" y="128447"/>
                        <a:pt x="79" y="83059"/>
                      </a:cubicBezTo>
                      <a:cubicBezTo>
                        <a:pt x="79" y="37176"/>
                        <a:pt x="37327" y="175"/>
                        <a:pt x="82963" y="175"/>
                      </a:cubicBezTo>
                      <a:lnTo>
                        <a:pt x="968538" y="175"/>
                      </a:lnTo>
                      <a:close/>
                    </a:path>
                  </a:pathLst>
                </a:custGeom>
                <a:solidFill>
                  <a:srgbClr val="401508"/>
                </a:solidFill>
                <a:ln w="246678" cap="flat">
                  <a:noFill/>
                  <a:prstDash val="solid"/>
                  <a:miter/>
                </a:ln>
              </p:spPr>
              <p:txBody>
                <a:bodyPr rtlCol="0" anchor="ctr"/>
                <a:lstStyle/>
                <a:p>
                  <a:endParaRPr lang="en-GB" dirty="0"/>
                </a:p>
              </p:txBody>
            </p:sp>
            <p:grpSp>
              <p:nvGrpSpPr>
                <p:cNvPr id="33" name="Group 32">
                  <a:extLst>
                    <a:ext uri="{FF2B5EF4-FFF2-40B4-BE49-F238E27FC236}">
                      <a16:creationId xmlns:a16="http://schemas.microsoft.com/office/drawing/2014/main" id="{49BD7365-1587-5F49-99F5-AFD6205B2935}"/>
                    </a:ext>
                  </a:extLst>
                </p:cNvPr>
                <p:cNvGrpSpPr/>
                <p:nvPr/>
              </p:nvGrpSpPr>
              <p:grpSpPr>
                <a:xfrm>
                  <a:off x="1283619" y="2902745"/>
                  <a:ext cx="966124" cy="441565"/>
                  <a:chOff x="-1158240" y="1428629"/>
                  <a:chExt cx="966124" cy="441565"/>
                </a:xfrm>
              </p:grpSpPr>
              <p:sp>
                <p:nvSpPr>
                  <p:cNvPr id="34" name="Freeform: Shape 33">
                    <a:extLst>
                      <a:ext uri="{FF2B5EF4-FFF2-40B4-BE49-F238E27FC236}">
                        <a16:creationId xmlns:a16="http://schemas.microsoft.com/office/drawing/2014/main" id="{703A1305-CB24-CA70-6F0D-472C8D19D2C8}"/>
                      </a:ext>
                    </a:extLst>
                  </p:cNvPr>
                  <p:cNvSpPr/>
                  <p:nvPr/>
                </p:nvSpPr>
                <p:spPr>
                  <a:xfrm>
                    <a:off x="-1158240" y="1428629"/>
                    <a:ext cx="966124" cy="441565"/>
                  </a:xfrm>
                  <a:custGeom>
                    <a:avLst/>
                    <a:gdLst>
                      <a:gd name="connsiteX0" fmla="*/ 494291 w 986691"/>
                      <a:gd name="connsiteY0" fmla="*/ 1 h 496506"/>
                      <a:gd name="connsiteX1" fmla="*/ 986691 w 986691"/>
                      <a:gd name="connsiteY1" fmla="*/ 496506 h 496506"/>
                      <a:gd name="connsiteX2" fmla="*/ 0 w 986691"/>
                      <a:gd name="connsiteY2" fmla="*/ 494624 h 496506"/>
                      <a:gd name="connsiteX3" fmla="*/ 494291 w 986691"/>
                      <a:gd name="connsiteY3" fmla="*/ 1 h 496506"/>
                    </a:gdLst>
                    <a:ahLst/>
                    <a:cxnLst>
                      <a:cxn ang="0">
                        <a:pos x="connsiteX0" y="connsiteY0"/>
                      </a:cxn>
                      <a:cxn ang="0">
                        <a:pos x="connsiteX1" y="connsiteY1"/>
                      </a:cxn>
                      <a:cxn ang="0">
                        <a:pos x="connsiteX2" y="connsiteY2"/>
                      </a:cxn>
                      <a:cxn ang="0">
                        <a:pos x="connsiteX3" y="connsiteY3"/>
                      </a:cxn>
                    </a:cxnLst>
                    <a:rect l="l" t="t" r="r" b="b"/>
                    <a:pathLst>
                      <a:path w="986691" h="496506">
                        <a:moveTo>
                          <a:pt x="494291" y="1"/>
                        </a:moveTo>
                        <a:cubicBezTo>
                          <a:pt x="765924" y="528"/>
                          <a:pt x="986034" y="222473"/>
                          <a:pt x="986691" y="496506"/>
                        </a:cubicBezTo>
                        <a:lnTo>
                          <a:pt x="0" y="494624"/>
                        </a:lnTo>
                        <a:cubicBezTo>
                          <a:pt x="1685" y="220582"/>
                          <a:pt x="222645" y="-526"/>
                          <a:pt x="494291" y="1"/>
                        </a:cubicBezTo>
                        <a:close/>
                      </a:path>
                    </a:pathLst>
                  </a:custGeom>
                  <a:solidFill>
                    <a:srgbClr val="F2A16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5" name="Freeform: Shape 34">
                    <a:extLst>
                      <a:ext uri="{FF2B5EF4-FFF2-40B4-BE49-F238E27FC236}">
                        <a16:creationId xmlns:a16="http://schemas.microsoft.com/office/drawing/2014/main" id="{406B7E2E-4746-9765-DD39-7091B8C6C8C8}"/>
                      </a:ext>
                    </a:extLst>
                  </p:cNvPr>
                  <p:cNvSpPr/>
                  <p:nvPr/>
                </p:nvSpPr>
                <p:spPr>
                  <a:xfrm>
                    <a:off x="-856992" y="1508117"/>
                    <a:ext cx="36000" cy="36000"/>
                  </a:xfrm>
                  <a:custGeom>
                    <a:avLst/>
                    <a:gdLst>
                      <a:gd name="connsiteX0" fmla="*/ 35450 w 40496"/>
                      <a:gd name="connsiteY0" fmla="*/ 38239 h 60883"/>
                      <a:gd name="connsiteX1" fmla="*/ 6138 w 40496"/>
                      <a:gd name="connsiteY1" fmla="*/ 58882 h 60883"/>
                      <a:gd name="connsiteX2" fmla="*/ 7646 w 40496"/>
                      <a:gd name="connsiteY2" fmla="*/ 20493 h 60883"/>
                      <a:gd name="connsiteX3" fmla="*/ 36958 w 40496"/>
                      <a:gd name="connsiteY3" fmla="*/ -149 h 60883"/>
                      <a:gd name="connsiteX4" fmla="*/ 35450 w 40496"/>
                      <a:gd name="connsiteY4" fmla="*/ 38239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50" y="38239"/>
                        </a:moveTo>
                        <a:cubicBezTo>
                          <a:pt x="35031" y="57058"/>
                          <a:pt x="13843" y="63779"/>
                          <a:pt x="6138" y="58882"/>
                        </a:cubicBezTo>
                        <a:cubicBezTo>
                          <a:pt x="-1567" y="53976"/>
                          <a:pt x="-6173" y="31500"/>
                          <a:pt x="7646" y="20493"/>
                        </a:cubicBezTo>
                        <a:cubicBezTo>
                          <a:pt x="12922" y="16282"/>
                          <a:pt x="28331" y="4395"/>
                          <a:pt x="36958" y="-149"/>
                        </a:cubicBezTo>
                        <a:cubicBezTo>
                          <a:pt x="42736" y="-3195"/>
                          <a:pt x="35953" y="16828"/>
                          <a:pt x="35450" y="38239"/>
                        </a:cubicBezTo>
                        <a:close/>
                      </a:path>
                    </a:pathLst>
                  </a:custGeom>
                  <a:solidFill>
                    <a:srgbClr val="FFFFFF"/>
                  </a:solidFill>
                  <a:ln w="8796"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859178C4-620C-69FE-4EF1-2D764073B91B}"/>
                      </a:ext>
                    </a:extLst>
                  </p:cNvPr>
                  <p:cNvSpPr/>
                  <p:nvPr/>
                </p:nvSpPr>
                <p:spPr>
                  <a:xfrm>
                    <a:off x="-883761" y="1702397"/>
                    <a:ext cx="36000" cy="36000"/>
                  </a:xfrm>
                  <a:custGeom>
                    <a:avLst/>
                    <a:gdLst>
                      <a:gd name="connsiteX0" fmla="*/ 26389 w 61515"/>
                      <a:gd name="connsiteY0" fmla="*/ 38608 h 40099"/>
                      <a:gd name="connsiteX1" fmla="*/ -1080 w 61515"/>
                      <a:gd name="connsiteY1" fmla="*/ 15002 h 40099"/>
                      <a:gd name="connsiteX2" fmla="*/ 32168 w 61515"/>
                      <a:gd name="connsiteY2" fmla="*/ 3690 h 40099"/>
                      <a:gd name="connsiteX3" fmla="*/ 59637 w 61515"/>
                      <a:gd name="connsiteY3" fmla="*/ 27286 h 40099"/>
                      <a:gd name="connsiteX4" fmla="*/ 26389 w 61515"/>
                      <a:gd name="connsiteY4" fmla="*/ 38608 h 4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15" h="40099">
                        <a:moveTo>
                          <a:pt x="26389" y="38608"/>
                        </a:moveTo>
                        <a:cubicBezTo>
                          <a:pt x="10226" y="44458"/>
                          <a:pt x="-2671" y="24648"/>
                          <a:pt x="-1080" y="15002"/>
                        </a:cubicBezTo>
                        <a:cubicBezTo>
                          <a:pt x="595" y="5366"/>
                          <a:pt x="18182" y="-6992"/>
                          <a:pt x="32168" y="3690"/>
                        </a:cubicBezTo>
                        <a:cubicBezTo>
                          <a:pt x="37528" y="7772"/>
                          <a:pt x="52854" y="19871"/>
                          <a:pt x="59637" y="27286"/>
                        </a:cubicBezTo>
                        <a:cubicBezTo>
                          <a:pt x="64159" y="32257"/>
                          <a:pt x="44814" y="31952"/>
                          <a:pt x="26389" y="38608"/>
                        </a:cubicBezTo>
                        <a:close/>
                      </a:path>
                    </a:pathLst>
                  </a:custGeom>
                  <a:solidFill>
                    <a:srgbClr val="FFFFFF"/>
                  </a:solidFill>
                  <a:ln w="8796"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3A28C9F0-91BF-F9AF-804B-49C4B7155BDB}"/>
                      </a:ext>
                    </a:extLst>
                  </p:cNvPr>
                  <p:cNvSpPr/>
                  <p:nvPr/>
                </p:nvSpPr>
                <p:spPr>
                  <a:xfrm>
                    <a:off x="-711178" y="1617902"/>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F0614B61-EA2A-441F-92AC-9044AD3F4F7F}"/>
                      </a:ext>
                    </a:extLst>
                  </p:cNvPr>
                  <p:cNvSpPr/>
                  <p:nvPr/>
                </p:nvSpPr>
                <p:spPr>
                  <a:xfrm>
                    <a:off x="-734947" y="1514715"/>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682D3A72-CE8C-F689-FE40-372A77875EA9}"/>
                      </a:ext>
                    </a:extLst>
                  </p:cNvPr>
                  <p:cNvSpPr/>
                  <p:nvPr/>
                </p:nvSpPr>
                <p:spPr>
                  <a:xfrm>
                    <a:off x="-635985" y="1726620"/>
                    <a:ext cx="36000" cy="36000"/>
                  </a:xfrm>
                  <a:custGeom>
                    <a:avLst/>
                    <a:gdLst>
                      <a:gd name="connsiteX0" fmla="*/ 29060 w 62482"/>
                      <a:gd name="connsiteY0" fmla="*/ 37460 h 40092"/>
                      <a:gd name="connsiteX1" fmla="*/ -1173 w 62482"/>
                      <a:gd name="connsiteY1" fmla="*/ 18521 h 40092"/>
                      <a:gd name="connsiteX2" fmla="*/ 30232 w 62482"/>
                      <a:gd name="connsiteY2" fmla="*/ 1988 h 40092"/>
                      <a:gd name="connsiteX3" fmla="*/ 60465 w 62482"/>
                      <a:gd name="connsiteY3" fmla="*/ 20927 h 40092"/>
                      <a:gd name="connsiteX4" fmla="*/ 29060 w 62482"/>
                      <a:gd name="connsiteY4" fmla="*/ 37460 h 4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2" h="40092">
                        <a:moveTo>
                          <a:pt x="29060" y="37460"/>
                        </a:moveTo>
                        <a:cubicBezTo>
                          <a:pt x="13818" y="45847"/>
                          <a:pt x="-1508" y="28315"/>
                          <a:pt x="-1173" y="18521"/>
                        </a:cubicBezTo>
                        <a:cubicBezTo>
                          <a:pt x="-838" y="8727"/>
                          <a:pt x="14907" y="-6325"/>
                          <a:pt x="30232" y="1988"/>
                        </a:cubicBezTo>
                        <a:cubicBezTo>
                          <a:pt x="36010" y="5163"/>
                          <a:pt x="52760" y="14670"/>
                          <a:pt x="60465" y="20927"/>
                        </a:cubicBezTo>
                        <a:cubicBezTo>
                          <a:pt x="65573" y="25112"/>
                          <a:pt x="46395" y="27916"/>
                          <a:pt x="29060" y="37460"/>
                        </a:cubicBezTo>
                        <a:close/>
                      </a:path>
                    </a:pathLst>
                  </a:custGeom>
                  <a:solidFill>
                    <a:srgbClr val="FFFFFF"/>
                  </a:solidFill>
                  <a:ln w="8796"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7DF341CB-D72B-6C60-45F8-69C2212830AE}"/>
                      </a:ext>
                    </a:extLst>
                  </p:cNvPr>
                  <p:cNvSpPr/>
                  <p:nvPr/>
                </p:nvSpPr>
                <p:spPr>
                  <a:xfrm>
                    <a:off x="-370325" y="1708620"/>
                    <a:ext cx="36000" cy="36000"/>
                  </a:xfrm>
                  <a:custGeom>
                    <a:avLst/>
                    <a:gdLst>
                      <a:gd name="connsiteX0" fmla="*/ 35519 w 40496"/>
                      <a:gd name="connsiteY0" fmla="*/ 38265 h 60883"/>
                      <a:gd name="connsiteX1" fmla="*/ 6207 w 40496"/>
                      <a:gd name="connsiteY1" fmla="*/ 58908 h 60883"/>
                      <a:gd name="connsiteX2" fmla="*/ 7715 w 40496"/>
                      <a:gd name="connsiteY2" fmla="*/ 20519 h 60883"/>
                      <a:gd name="connsiteX3" fmla="*/ 37027 w 40496"/>
                      <a:gd name="connsiteY3" fmla="*/ -124 h 60883"/>
                      <a:gd name="connsiteX4" fmla="*/ 35519 w 40496"/>
                      <a:gd name="connsiteY4" fmla="*/ 38265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519" y="38265"/>
                        </a:moveTo>
                        <a:cubicBezTo>
                          <a:pt x="35100" y="57084"/>
                          <a:pt x="13912" y="63805"/>
                          <a:pt x="6207" y="58908"/>
                        </a:cubicBezTo>
                        <a:cubicBezTo>
                          <a:pt x="-1498" y="54002"/>
                          <a:pt x="-6104" y="31535"/>
                          <a:pt x="7715" y="20519"/>
                        </a:cubicBezTo>
                        <a:cubicBezTo>
                          <a:pt x="12991" y="16307"/>
                          <a:pt x="28400" y="4421"/>
                          <a:pt x="37027" y="-124"/>
                        </a:cubicBezTo>
                        <a:cubicBezTo>
                          <a:pt x="42805" y="-3170"/>
                          <a:pt x="36022" y="16862"/>
                          <a:pt x="35519" y="38265"/>
                        </a:cubicBezTo>
                        <a:close/>
                      </a:path>
                    </a:pathLst>
                  </a:custGeom>
                  <a:solidFill>
                    <a:srgbClr val="FFFFFF"/>
                  </a:solidFill>
                  <a:ln w="8796"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EC51C546-257A-23C6-8D89-7B66B1C45033}"/>
                      </a:ext>
                    </a:extLst>
                  </p:cNvPr>
                  <p:cNvSpPr/>
                  <p:nvPr/>
                </p:nvSpPr>
                <p:spPr>
                  <a:xfrm>
                    <a:off x="-503641" y="1609275"/>
                    <a:ext cx="36000" cy="36000"/>
                  </a:xfrm>
                  <a:custGeom>
                    <a:avLst/>
                    <a:gdLst>
                      <a:gd name="connsiteX0" fmla="*/ 31270 w 45319"/>
                      <a:gd name="connsiteY0" fmla="*/ 15391 h 56426"/>
                      <a:gd name="connsiteX1" fmla="*/ 39561 w 45319"/>
                      <a:gd name="connsiteY1" fmla="*/ 52706 h 56426"/>
                      <a:gd name="connsiteX2" fmla="*/ 7151 w 45319"/>
                      <a:gd name="connsiteY2" fmla="*/ 38829 h 56426"/>
                      <a:gd name="connsiteX3" fmla="*/ -1140 w 45319"/>
                      <a:gd name="connsiteY3" fmla="*/ 1514 h 56426"/>
                      <a:gd name="connsiteX4" fmla="*/ 31270 w 45319"/>
                      <a:gd name="connsiteY4" fmla="*/ 15391 h 5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9" h="56426">
                        <a:moveTo>
                          <a:pt x="31270" y="15391"/>
                        </a:moveTo>
                        <a:cubicBezTo>
                          <a:pt x="47266" y="21889"/>
                          <a:pt x="46261" y="46235"/>
                          <a:pt x="39561" y="52706"/>
                        </a:cubicBezTo>
                        <a:cubicBezTo>
                          <a:pt x="32861" y="59176"/>
                          <a:pt x="12175" y="56815"/>
                          <a:pt x="7151" y="38829"/>
                        </a:cubicBezTo>
                        <a:cubicBezTo>
                          <a:pt x="5225" y="31951"/>
                          <a:pt x="32" y="11966"/>
                          <a:pt x="-1140" y="1514"/>
                        </a:cubicBezTo>
                        <a:cubicBezTo>
                          <a:pt x="-1894" y="-5493"/>
                          <a:pt x="13096" y="7994"/>
                          <a:pt x="31270" y="15391"/>
                        </a:cubicBezTo>
                        <a:close/>
                      </a:path>
                    </a:pathLst>
                  </a:custGeom>
                  <a:solidFill>
                    <a:srgbClr val="FFFFFF"/>
                  </a:solidFill>
                  <a:ln w="8796"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C6ACE5E7-BEC3-CC15-991C-FBCFCC2D52E1}"/>
                      </a:ext>
                    </a:extLst>
                  </p:cNvPr>
                  <p:cNvSpPr/>
                  <p:nvPr/>
                </p:nvSpPr>
                <p:spPr>
                  <a:xfrm>
                    <a:off x="-791934" y="1567666"/>
                    <a:ext cx="36000" cy="36000"/>
                  </a:xfrm>
                  <a:custGeom>
                    <a:avLst/>
                    <a:gdLst>
                      <a:gd name="connsiteX0" fmla="*/ 32098 w 61893"/>
                      <a:gd name="connsiteY0" fmla="*/ 4133 h 40220"/>
                      <a:gd name="connsiteX1" fmla="*/ -1066 w 61893"/>
                      <a:gd name="connsiteY1" fmla="*/ 15528 h 40220"/>
                      <a:gd name="connsiteX2" fmla="*/ 26404 w 61893"/>
                      <a:gd name="connsiteY2" fmla="*/ 39068 h 40220"/>
                      <a:gd name="connsiteX3" fmla="*/ 59568 w 61893"/>
                      <a:gd name="connsiteY3" fmla="*/ 27664 h 40220"/>
                      <a:gd name="connsiteX4" fmla="*/ 32098 w 61893"/>
                      <a:gd name="connsiteY4" fmla="*/ 4133 h 4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3" h="40220">
                        <a:moveTo>
                          <a:pt x="32098" y="4133"/>
                        </a:moveTo>
                        <a:cubicBezTo>
                          <a:pt x="18782" y="-7642"/>
                          <a:pt x="442" y="5882"/>
                          <a:pt x="-1066" y="15528"/>
                        </a:cubicBezTo>
                        <a:cubicBezTo>
                          <a:pt x="-2656" y="25174"/>
                          <a:pt x="9822" y="43595"/>
                          <a:pt x="26404" y="39068"/>
                        </a:cubicBezTo>
                        <a:cubicBezTo>
                          <a:pt x="32685" y="37338"/>
                          <a:pt x="50857" y="31978"/>
                          <a:pt x="59568" y="27664"/>
                        </a:cubicBezTo>
                        <a:cubicBezTo>
                          <a:pt x="65430" y="24776"/>
                          <a:pt x="47173" y="17537"/>
                          <a:pt x="32098" y="4133"/>
                        </a:cubicBezTo>
                        <a:close/>
                      </a:path>
                    </a:pathLst>
                  </a:custGeom>
                  <a:solidFill>
                    <a:srgbClr val="FFFFFF"/>
                  </a:solidFill>
                  <a:ln w="8796"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D43EC383-161A-9326-A679-F481C953B867}"/>
                      </a:ext>
                    </a:extLst>
                  </p:cNvPr>
                  <p:cNvSpPr/>
                  <p:nvPr/>
                </p:nvSpPr>
                <p:spPr>
                  <a:xfrm>
                    <a:off x="-950294" y="1582584"/>
                    <a:ext cx="36000" cy="36000"/>
                  </a:xfrm>
                  <a:custGeom>
                    <a:avLst/>
                    <a:gdLst>
                      <a:gd name="connsiteX0" fmla="*/ 29840 w 42092"/>
                      <a:gd name="connsiteY0" fmla="*/ 39911 h 59347"/>
                      <a:gd name="connsiteX1" fmla="*/ 34948 w 42092"/>
                      <a:gd name="connsiteY1" fmla="*/ 1902 h 59347"/>
                      <a:gd name="connsiteX2" fmla="*/ 3878 w 42092"/>
                      <a:gd name="connsiteY2" fmla="*/ 19064 h 59347"/>
                      <a:gd name="connsiteX3" fmla="*/ -1230 w 42092"/>
                      <a:gd name="connsiteY3" fmla="*/ 57074 h 59347"/>
                      <a:gd name="connsiteX4" fmla="*/ 29840 w 42092"/>
                      <a:gd name="connsiteY4" fmla="*/ 39911 h 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2" h="59347">
                        <a:moveTo>
                          <a:pt x="29840" y="39911"/>
                        </a:moveTo>
                        <a:cubicBezTo>
                          <a:pt x="45165" y="31793"/>
                          <a:pt x="42151" y="7660"/>
                          <a:pt x="34948" y="1902"/>
                        </a:cubicBezTo>
                        <a:cubicBezTo>
                          <a:pt x="27746" y="-3855"/>
                          <a:pt x="7312" y="634"/>
                          <a:pt x="3878" y="19064"/>
                        </a:cubicBezTo>
                        <a:cubicBezTo>
                          <a:pt x="2538" y="26109"/>
                          <a:pt x="-980" y="46548"/>
                          <a:pt x="-1230" y="57074"/>
                        </a:cubicBezTo>
                        <a:cubicBezTo>
                          <a:pt x="-1398" y="64118"/>
                          <a:pt x="12337" y="49150"/>
                          <a:pt x="29840" y="39911"/>
                        </a:cubicBezTo>
                        <a:close/>
                      </a:path>
                    </a:pathLst>
                  </a:custGeom>
                  <a:solidFill>
                    <a:srgbClr val="FFFFFF"/>
                  </a:solidFill>
                  <a:ln w="8796"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E4B487C7-9686-E3C4-7799-2D28E595E8F2}"/>
                      </a:ext>
                    </a:extLst>
                  </p:cNvPr>
                  <p:cNvSpPr/>
                  <p:nvPr/>
                </p:nvSpPr>
                <p:spPr>
                  <a:xfrm>
                    <a:off x="-398286" y="1605433"/>
                    <a:ext cx="36000" cy="36000"/>
                  </a:xfrm>
                  <a:custGeom>
                    <a:avLst/>
                    <a:gdLst>
                      <a:gd name="connsiteX0" fmla="*/ 9865 w 42251"/>
                      <a:gd name="connsiteY0" fmla="*/ 18406 h 59244"/>
                      <a:gd name="connsiteX1" fmla="*/ 4673 w 42251"/>
                      <a:gd name="connsiteY1" fmla="*/ 56397 h 59244"/>
                      <a:gd name="connsiteX2" fmla="*/ 35828 w 42251"/>
                      <a:gd name="connsiteY2" fmla="*/ 39355 h 59244"/>
                      <a:gd name="connsiteX3" fmla="*/ 41020 w 42251"/>
                      <a:gd name="connsiteY3" fmla="*/ 1364 h 59244"/>
                      <a:gd name="connsiteX4" fmla="*/ 9865 w 42251"/>
                      <a:gd name="connsiteY4" fmla="*/ 18406 h 59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 h="59244">
                        <a:moveTo>
                          <a:pt x="9865" y="18406"/>
                        </a:moveTo>
                        <a:cubicBezTo>
                          <a:pt x="-5544" y="26469"/>
                          <a:pt x="-2529" y="50611"/>
                          <a:pt x="4673" y="56397"/>
                        </a:cubicBezTo>
                        <a:cubicBezTo>
                          <a:pt x="11792" y="62182"/>
                          <a:pt x="32226" y="57767"/>
                          <a:pt x="35828" y="39355"/>
                        </a:cubicBezTo>
                        <a:cubicBezTo>
                          <a:pt x="37167" y="32310"/>
                          <a:pt x="40769" y="11890"/>
                          <a:pt x="41020" y="1364"/>
                        </a:cubicBezTo>
                        <a:cubicBezTo>
                          <a:pt x="41187" y="-5680"/>
                          <a:pt x="27369" y="9232"/>
                          <a:pt x="9865" y="18406"/>
                        </a:cubicBezTo>
                        <a:close/>
                      </a:path>
                    </a:pathLst>
                  </a:custGeom>
                  <a:solidFill>
                    <a:srgbClr val="FFFFFF"/>
                  </a:solidFill>
                  <a:ln w="879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FBE44A97-8E3A-B062-D406-9A40FC266E27}"/>
                      </a:ext>
                    </a:extLst>
                  </p:cNvPr>
                  <p:cNvSpPr/>
                  <p:nvPr/>
                </p:nvSpPr>
                <p:spPr>
                  <a:xfrm>
                    <a:off x="-992546" y="1702397"/>
                    <a:ext cx="36000" cy="36000"/>
                  </a:xfrm>
                  <a:custGeom>
                    <a:avLst/>
                    <a:gdLst>
                      <a:gd name="connsiteX0" fmla="*/ 2601 w 40495"/>
                      <a:gd name="connsiteY0" fmla="*/ 38266 h 60882"/>
                      <a:gd name="connsiteX1" fmla="*/ 31913 w 40495"/>
                      <a:gd name="connsiteY1" fmla="*/ 58909 h 60882"/>
                      <a:gd name="connsiteX2" fmla="*/ 30405 w 40495"/>
                      <a:gd name="connsiteY2" fmla="*/ 20521 h 60882"/>
                      <a:gd name="connsiteX3" fmla="*/ 1093 w 40495"/>
                      <a:gd name="connsiteY3" fmla="*/ -122 h 60882"/>
                      <a:gd name="connsiteX4" fmla="*/ 2601 w 40495"/>
                      <a:gd name="connsiteY4" fmla="*/ 38266 h 6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2">
                        <a:moveTo>
                          <a:pt x="2601" y="38266"/>
                        </a:moveTo>
                        <a:cubicBezTo>
                          <a:pt x="3019" y="57076"/>
                          <a:pt x="24208" y="63806"/>
                          <a:pt x="31913" y="58909"/>
                        </a:cubicBezTo>
                        <a:cubicBezTo>
                          <a:pt x="39617" y="54003"/>
                          <a:pt x="44223" y="31527"/>
                          <a:pt x="30405" y="20521"/>
                        </a:cubicBezTo>
                        <a:cubicBezTo>
                          <a:pt x="25129" y="16309"/>
                          <a:pt x="9719" y="4423"/>
                          <a:pt x="1093" y="-122"/>
                        </a:cubicBezTo>
                        <a:cubicBezTo>
                          <a:pt x="-4685" y="-3168"/>
                          <a:pt x="2098" y="16864"/>
                          <a:pt x="2601" y="38266"/>
                        </a:cubicBezTo>
                        <a:close/>
                      </a:path>
                    </a:pathLst>
                  </a:custGeom>
                  <a:solidFill>
                    <a:srgbClr val="FFFFFF"/>
                  </a:solidFill>
                  <a:ln w="8796"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96751D61-C16B-740C-BB04-CD8B55C02CBE}"/>
                      </a:ext>
                    </a:extLst>
                  </p:cNvPr>
                  <p:cNvSpPr/>
                  <p:nvPr/>
                </p:nvSpPr>
                <p:spPr>
                  <a:xfrm>
                    <a:off x="-770947" y="1719356"/>
                    <a:ext cx="36000" cy="36000"/>
                  </a:xfrm>
                  <a:custGeom>
                    <a:avLst/>
                    <a:gdLst>
                      <a:gd name="connsiteX0" fmla="*/ 1407 w 36307"/>
                      <a:gd name="connsiteY0" fmla="*/ 34105 h 69154"/>
                      <a:gd name="connsiteX1" fmla="*/ 16480 w 36307"/>
                      <a:gd name="connsiteY1" fmla="*/ 68726 h 69154"/>
                      <a:gd name="connsiteX2" fmla="*/ 33481 w 36307"/>
                      <a:gd name="connsiteY2" fmla="*/ 35225 h 69154"/>
                      <a:gd name="connsiteX3" fmla="*/ 18408 w 36307"/>
                      <a:gd name="connsiteY3" fmla="*/ 604 h 69154"/>
                      <a:gd name="connsiteX4" fmla="*/ 1407 w 36307"/>
                      <a:gd name="connsiteY4" fmla="*/ 34105 h 6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7" h="69154">
                        <a:moveTo>
                          <a:pt x="1407" y="34105"/>
                        </a:moveTo>
                        <a:cubicBezTo>
                          <a:pt x="-7220" y="50361"/>
                          <a:pt x="7604" y="68421"/>
                          <a:pt x="16480" y="68726"/>
                        </a:cubicBezTo>
                        <a:cubicBezTo>
                          <a:pt x="25358" y="69032"/>
                          <a:pt x="40014" y="52628"/>
                          <a:pt x="33481" y="35225"/>
                        </a:cubicBezTo>
                        <a:cubicBezTo>
                          <a:pt x="31052" y="28570"/>
                          <a:pt x="23600" y="9463"/>
                          <a:pt x="18408" y="604"/>
                        </a:cubicBezTo>
                        <a:cubicBezTo>
                          <a:pt x="14974" y="-5339"/>
                          <a:pt x="11204" y="15610"/>
                          <a:pt x="1407" y="34105"/>
                        </a:cubicBezTo>
                        <a:close/>
                      </a:path>
                    </a:pathLst>
                  </a:custGeom>
                  <a:solidFill>
                    <a:srgbClr val="FFFFFF"/>
                  </a:solidFill>
                  <a:ln w="8796"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81E6BE9F-7368-0E12-7B68-DDC2F1924351}"/>
                      </a:ext>
                    </a:extLst>
                  </p:cNvPr>
                  <p:cNvSpPr/>
                  <p:nvPr/>
                </p:nvSpPr>
                <p:spPr>
                  <a:xfrm>
                    <a:off x="-613753" y="1558667"/>
                    <a:ext cx="36000" cy="36000"/>
                  </a:xfrm>
                  <a:custGeom>
                    <a:avLst/>
                    <a:gdLst>
                      <a:gd name="connsiteX0" fmla="*/ 4465 w 36548"/>
                      <a:gd name="connsiteY0" fmla="*/ 28329 h 66992"/>
                      <a:gd name="connsiteX1" fmla="*/ 10830 w 36548"/>
                      <a:gd name="connsiteY1" fmla="*/ 66106 h 66992"/>
                      <a:gd name="connsiteX2" fmla="*/ 35201 w 36548"/>
                      <a:gd name="connsiteY2" fmla="*/ 38715 h 66992"/>
                      <a:gd name="connsiteX3" fmla="*/ 28836 w 36548"/>
                      <a:gd name="connsiteY3" fmla="*/ 938 h 66992"/>
                      <a:gd name="connsiteX4" fmla="*/ 4465 w 36548"/>
                      <a:gd name="connsiteY4" fmla="*/ 28329 h 6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8" h="66992">
                        <a:moveTo>
                          <a:pt x="4465" y="28329"/>
                        </a:moveTo>
                        <a:cubicBezTo>
                          <a:pt x="-7678" y="41520"/>
                          <a:pt x="2288" y="63246"/>
                          <a:pt x="10830" y="66106"/>
                        </a:cubicBezTo>
                        <a:cubicBezTo>
                          <a:pt x="19289" y="68976"/>
                          <a:pt x="37295" y="57396"/>
                          <a:pt x="35201" y="38715"/>
                        </a:cubicBezTo>
                        <a:cubicBezTo>
                          <a:pt x="34364" y="31578"/>
                          <a:pt x="31683" y="10982"/>
                          <a:pt x="28836" y="938"/>
                        </a:cubicBezTo>
                        <a:cubicBezTo>
                          <a:pt x="26910" y="-5792"/>
                          <a:pt x="18284" y="13324"/>
                          <a:pt x="4465" y="28329"/>
                        </a:cubicBezTo>
                        <a:close/>
                      </a:path>
                    </a:pathLst>
                  </a:custGeom>
                  <a:solidFill>
                    <a:srgbClr val="FFFFFF"/>
                  </a:solidFill>
                  <a:ln w="8796"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4B33CA96-F96F-86BF-9177-DBBE3A33B453}"/>
                      </a:ext>
                    </a:extLst>
                  </p:cNvPr>
                  <p:cNvSpPr/>
                  <p:nvPr/>
                </p:nvSpPr>
                <p:spPr>
                  <a:xfrm>
                    <a:off x="-464778" y="1760737"/>
                    <a:ext cx="36000" cy="36000"/>
                  </a:xfrm>
                  <a:custGeom>
                    <a:avLst/>
                    <a:gdLst>
                      <a:gd name="connsiteX0" fmla="*/ 2663 w 40495"/>
                      <a:gd name="connsiteY0" fmla="*/ 38271 h 60883"/>
                      <a:gd name="connsiteX1" fmla="*/ 31975 w 40495"/>
                      <a:gd name="connsiteY1" fmla="*/ 58915 h 60883"/>
                      <a:gd name="connsiteX2" fmla="*/ 30467 w 40495"/>
                      <a:gd name="connsiteY2" fmla="*/ 20526 h 60883"/>
                      <a:gd name="connsiteX3" fmla="*/ 1155 w 40495"/>
                      <a:gd name="connsiteY3" fmla="*/ -117 h 60883"/>
                      <a:gd name="connsiteX4" fmla="*/ 2663 w 40495"/>
                      <a:gd name="connsiteY4" fmla="*/ 38271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60883">
                        <a:moveTo>
                          <a:pt x="2663" y="38271"/>
                        </a:moveTo>
                        <a:cubicBezTo>
                          <a:pt x="3081" y="57091"/>
                          <a:pt x="24270" y="63812"/>
                          <a:pt x="31975" y="58915"/>
                        </a:cubicBezTo>
                        <a:cubicBezTo>
                          <a:pt x="39679" y="54008"/>
                          <a:pt x="44286" y="31542"/>
                          <a:pt x="30467" y="20526"/>
                        </a:cubicBezTo>
                        <a:cubicBezTo>
                          <a:pt x="25191" y="16314"/>
                          <a:pt x="9782" y="4428"/>
                          <a:pt x="1155" y="-117"/>
                        </a:cubicBezTo>
                        <a:cubicBezTo>
                          <a:pt x="-4623" y="-3163"/>
                          <a:pt x="2160" y="16869"/>
                          <a:pt x="2663" y="38271"/>
                        </a:cubicBezTo>
                        <a:close/>
                      </a:path>
                    </a:pathLst>
                  </a:custGeom>
                  <a:solidFill>
                    <a:srgbClr val="FFFFFF"/>
                  </a:solidFill>
                  <a:ln w="8796"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89CDBCB4-AA7A-7E97-18BF-201913229936}"/>
                      </a:ext>
                    </a:extLst>
                  </p:cNvPr>
                  <p:cNvSpPr/>
                  <p:nvPr/>
                </p:nvSpPr>
                <p:spPr>
                  <a:xfrm>
                    <a:off x="-568734" y="1671036"/>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E23F2D82-DBB1-8792-F628-BA38D33E3A8A}"/>
                      </a:ext>
                    </a:extLst>
                  </p:cNvPr>
                  <p:cNvSpPr/>
                  <p:nvPr/>
                </p:nvSpPr>
                <p:spPr>
                  <a:xfrm>
                    <a:off x="-1071037" y="1754765"/>
                    <a:ext cx="36000" cy="36000"/>
                  </a:xfrm>
                  <a:custGeom>
                    <a:avLst/>
                    <a:gdLst>
                      <a:gd name="connsiteX0" fmla="*/ 31465 w 45746"/>
                      <a:gd name="connsiteY0" fmla="*/ 14955 h 55983"/>
                      <a:gd name="connsiteX1" fmla="*/ 40175 w 45746"/>
                      <a:gd name="connsiteY1" fmla="*/ 52140 h 55983"/>
                      <a:gd name="connsiteX2" fmla="*/ 7597 w 45746"/>
                      <a:gd name="connsiteY2" fmla="*/ 38755 h 55983"/>
                      <a:gd name="connsiteX3" fmla="*/ -1113 w 45746"/>
                      <a:gd name="connsiteY3" fmla="*/ 1560 h 55983"/>
                      <a:gd name="connsiteX4" fmla="*/ 31465 w 45746"/>
                      <a:gd name="connsiteY4" fmla="*/ 14955 h 5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46" h="55983">
                        <a:moveTo>
                          <a:pt x="31465" y="14955"/>
                        </a:moveTo>
                        <a:cubicBezTo>
                          <a:pt x="47545" y="21213"/>
                          <a:pt x="46791" y="45568"/>
                          <a:pt x="40175" y="52140"/>
                        </a:cubicBezTo>
                        <a:cubicBezTo>
                          <a:pt x="33643" y="58713"/>
                          <a:pt x="12874" y="56658"/>
                          <a:pt x="7597" y="38755"/>
                        </a:cubicBezTo>
                        <a:cubicBezTo>
                          <a:pt x="5671" y="31905"/>
                          <a:pt x="144" y="11993"/>
                          <a:pt x="-1113" y="1560"/>
                        </a:cubicBezTo>
                        <a:cubicBezTo>
                          <a:pt x="-1950" y="-5429"/>
                          <a:pt x="13208" y="7837"/>
                          <a:pt x="31465" y="14955"/>
                        </a:cubicBezTo>
                        <a:close/>
                      </a:path>
                    </a:pathLst>
                  </a:custGeom>
                  <a:solidFill>
                    <a:srgbClr val="FFFFFF"/>
                  </a:solidFill>
                  <a:ln w="8796"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7BC712D4-82FE-7FCF-678A-E2EDA26255ED}"/>
                      </a:ext>
                    </a:extLst>
                  </p:cNvPr>
                  <p:cNvSpPr/>
                  <p:nvPr/>
                </p:nvSpPr>
                <p:spPr>
                  <a:xfrm>
                    <a:off x="-524554" y="150832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73BE3494-C364-C7AC-F1E9-B945045A4852}"/>
                      </a:ext>
                    </a:extLst>
                  </p:cNvPr>
                  <p:cNvSpPr/>
                  <p:nvPr/>
                </p:nvSpPr>
                <p:spPr>
                  <a:xfrm>
                    <a:off x="-864783" y="1623433"/>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2BDE021E-1479-5FFE-3C2F-698F08D44E8F}"/>
                      </a:ext>
                    </a:extLst>
                  </p:cNvPr>
                  <p:cNvSpPr/>
                  <p:nvPr/>
                </p:nvSpPr>
                <p:spPr>
                  <a:xfrm>
                    <a:off x="-842544" y="1769906"/>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11F5D56B-5EEB-70BD-368D-97D91330A8EF}"/>
                      </a:ext>
                    </a:extLst>
                  </p:cNvPr>
                  <p:cNvSpPr/>
                  <p:nvPr/>
                </p:nvSpPr>
                <p:spPr>
                  <a:xfrm>
                    <a:off x="-572291" y="1760455"/>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1FDA86A7-670F-BD5F-421E-99AB3BF203A7}"/>
                      </a:ext>
                    </a:extLst>
                  </p:cNvPr>
                  <p:cNvSpPr/>
                  <p:nvPr/>
                </p:nvSpPr>
                <p:spPr>
                  <a:xfrm>
                    <a:off x="-653985" y="1644148"/>
                    <a:ext cx="36000" cy="36000"/>
                  </a:xfrm>
                  <a:custGeom>
                    <a:avLst/>
                    <a:gdLst>
                      <a:gd name="connsiteX0" fmla="*/ 35479 w 40496"/>
                      <a:gd name="connsiteY0" fmla="*/ 38253 h 60883"/>
                      <a:gd name="connsiteX1" fmla="*/ 6167 w 40496"/>
                      <a:gd name="connsiteY1" fmla="*/ 58896 h 60883"/>
                      <a:gd name="connsiteX2" fmla="*/ 7674 w 40496"/>
                      <a:gd name="connsiteY2" fmla="*/ 20508 h 60883"/>
                      <a:gd name="connsiteX3" fmla="*/ 36986 w 40496"/>
                      <a:gd name="connsiteY3" fmla="*/ -135 h 60883"/>
                      <a:gd name="connsiteX4" fmla="*/ 35479 w 40496"/>
                      <a:gd name="connsiteY4" fmla="*/ 38253 h 6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60883">
                        <a:moveTo>
                          <a:pt x="35479" y="38253"/>
                        </a:moveTo>
                        <a:cubicBezTo>
                          <a:pt x="35060" y="57073"/>
                          <a:pt x="13872" y="63793"/>
                          <a:pt x="6167" y="58896"/>
                        </a:cubicBezTo>
                        <a:cubicBezTo>
                          <a:pt x="-1538" y="53990"/>
                          <a:pt x="-6144" y="31523"/>
                          <a:pt x="7674" y="20508"/>
                        </a:cubicBezTo>
                        <a:cubicBezTo>
                          <a:pt x="12951" y="16295"/>
                          <a:pt x="28360" y="4410"/>
                          <a:pt x="36986" y="-135"/>
                        </a:cubicBezTo>
                        <a:cubicBezTo>
                          <a:pt x="42765" y="-3181"/>
                          <a:pt x="35981" y="16842"/>
                          <a:pt x="35479" y="38253"/>
                        </a:cubicBezTo>
                        <a:close/>
                      </a:path>
                    </a:pathLst>
                  </a:custGeom>
                  <a:solidFill>
                    <a:srgbClr val="FFFFFF"/>
                  </a:solidFill>
                  <a:ln w="8796"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29793D96-9632-943C-2FED-41A84C7E4F9A}"/>
                      </a:ext>
                    </a:extLst>
                  </p:cNvPr>
                  <p:cNvSpPr/>
                  <p:nvPr/>
                </p:nvSpPr>
                <p:spPr>
                  <a:xfrm>
                    <a:off x="-657052" y="1482389"/>
                    <a:ext cx="36000" cy="36000"/>
                  </a:xfrm>
                  <a:custGeom>
                    <a:avLst/>
                    <a:gdLst>
                      <a:gd name="connsiteX0" fmla="*/ 33819 w 55018"/>
                      <a:gd name="connsiteY0" fmla="*/ 3840 h 44841"/>
                      <a:gd name="connsiteX1" fmla="*/ 52411 w 55018"/>
                      <a:gd name="connsiteY1" fmla="*/ 36304 h 44841"/>
                      <a:gd name="connsiteX2" fmla="*/ 17656 w 55018"/>
                      <a:gd name="connsiteY2" fmla="*/ 34536 h 44841"/>
                      <a:gd name="connsiteX3" fmla="*/ -936 w 55018"/>
                      <a:gd name="connsiteY3" fmla="*/ 2081 h 44841"/>
                      <a:gd name="connsiteX4" fmla="*/ 33819 w 55018"/>
                      <a:gd name="connsiteY4" fmla="*/ 3840 h 44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18" h="44841">
                        <a:moveTo>
                          <a:pt x="33819" y="3840"/>
                        </a:moveTo>
                        <a:cubicBezTo>
                          <a:pt x="50820" y="4386"/>
                          <a:pt x="56850" y="27824"/>
                          <a:pt x="52411" y="36304"/>
                        </a:cubicBezTo>
                        <a:cubicBezTo>
                          <a:pt x="47972" y="44783"/>
                          <a:pt x="27622" y="49828"/>
                          <a:pt x="17656" y="34536"/>
                        </a:cubicBezTo>
                        <a:cubicBezTo>
                          <a:pt x="13887" y="28695"/>
                          <a:pt x="3167" y="11588"/>
                          <a:pt x="-936" y="2081"/>
                        </a:cubicBezTo>
                        <a:cubicBezTo>
                          <a:pt x="-3616" y="-4288"/>
                          <a:pt x="14473" y="3220"/>
                          <a:pt x="33819" y="3840"/>
                        </a:cubicBezTo>
                        <a:close/>
                      </a:path>
                    </a:pathLst>
                  </a:custGeom>
                  <a:solidFill>
                    <a:srgbClr val="FFFFFF"/>
                  </a:solidFill>
                  <a:ln w="8796"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9C7FB30C-2205-8394-8115-BDFE655D2295}"/>
                      </a:ext>
                    </a:extLst>
                  </p:cNvPr>
                  <p:cNvSpPr/>
                  <p:nvPr/>
                </p:nvSpPr>
                <p:spPr>
                  <a:xfrm>
                    <a:off x="-468811" y="1681968"/>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42760AD7-C6FC-36B6-CD87-E3DF4D5AFEFF}"/>
                      </a:ext>
                    </a:extLst>
                  </p:cNvPr>
                  <p:cNvSpPr/>
                  <p:nvPr/>
                </p:nvSpPr>
                <p:spPr>
                  <a:xfrm>
                    <a:off x="-302038" y="1781182"/>
                    <a:ext cx="36000" cy="36000"/>
                  </a:xfrm>
                  <a:custGeom>
                    <a:avLst/>
                    <a:gdLst>
                      <a:gd name="connsiteX0" fmla="*/ 33890 w 55714"/>
                      <a:gd name="connsiteY0" fmla="*/ 40036 h 43773"/>
                      <a:gd name="connsiteX1" fmla="*/ 53319 w 55714"/>
                      <a:gd name="connsiteY1" fmla="*/ 8174 h 43773"/>
                      <a:gd name="connsiteX2" fmla="*/ 18563 w 55714"/>
                      <a:gd name="connsiteY2" fmla="*/ 8840 h 43773"/>
                      <a:gd name="connsiteX3" fmla="*/ -866 w 55714"/>
                      <a:gd name="connsiteY3" fmla="*/ 40712 h 43773"/>
                      <a:gd name="connsiteX4" fmla="*/ 33890 w 55714"/>
                      <a:gd name="connsiteY4" fmla="*/ 40036 h 4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4" h="43773">
                        <a:moveTo>
                          <a:pt x="33890" y="40036"/>
                        </a:moveTo>
                        <a:cubicBezTo>
                          <a:pt x="50890" y="40027"/>
                          <a:pt x="57506" y="16783"/>
                          <a:pt x="53319" y="8174"/>
                        </a:cubicBezTo>
                        <a:cubicBezTo>
                          <a:pt x="49047" y="-445"/>
                          <a:pt x="28864" y="-6128"/>
                          <a:pt x="18563" y="8840"/>
                        </a:cubicBezTo>
                        <a:cubicBezTo>
                          <a:pt x="14627" y="14570"/>
                          <a:pt x="3489" y="31335"/>
                          <a:pt x="-866" y="40712"/>
                        </a:cubicBezTo>
                        <a:cubicBezTo>
                          <a:pt x="-3797" y="46988"/>
                          <a:pt x="14543" y="40045"/>
                          <a:pt x="33890" y="40036"/>
                        </a:cubicBezTo>
                        <a:close/>
                      </a:path>
                    </a:pathLst>
                  </a:custGeom>
                  <a:solidFill>
                    <a:srgbClr val="FFFFFF"/>
                  </a:solidFill>
                  <a:ln w="8796" cap="flat">
                    <a:noFill/>
                    <a:prstDash val="solid"/>
                    <a:miter/>
                  </a:ln>
                </p:spPr>
                <p:txBody>
                  <a:bodyPr rtlCol="0" anchor="ctr"/>
                  <a:lstStyle/>
                  <a:p>
                    <a:endParaRPr lang="en-GB" dirty="0"/>
                  </a:p>
                </p:txBody>
              </p:sp>
            </p:grpSp>
          </p:grpSp>
          <p:grpSp>
            <p:nvGrpSpPr>
              <p:cNvPr id="15" name="Group 14">
                <a:extLst>
                  <a:ext uri="{FF2B5EF4-FFF2-40B4-BE49-F238E27FC236}">
                    <a16:creationId xmlns:a16="http://schemas.microsoft.com/office/drawing/2014/main" id="{1029EDE4-A29C-1DC6-C59D-C937FB1FDF71}"/>
                  </a:ext>
                </a:extLst>
              </p:cNvPr>
              <p:cNvGrpSpPr/>
              <p:nvPr/>
            </p:nvGrpSpPr>
            <p:grpSpPr>
              <a:xfrm>
                <a:off x="4942027" y="3036804"/>
                <a:ext cx="807387" cy="972502"/>
                <a:chOff x="2215692" y="4219337"/>
                <a:chExt cx="807387" cy="972502"/>
              </a:xfrm>
            </p:grpSpPr>
            <p:grpSp>
              <p:nvGrpSpPr>
                <p:cNvPr id="16" name="Group 15">
                  <a:extLst>
                    <a:ext uri="{FF2B5EF4-FFF2-40B4-BE49-F238E27FC236}">
                      <a16:creationId xmlns:a16="http://schemas.microsoft.com/office/drawing/2014/main" id="{1A62602C-313F-D32D-5440-436561F7CFAC}"/>
                    </a:ext>
                  </a:extLst>
                </p:cNvPr>
                <p:cNvGrpSpPr/>
                <p:nvPr/>
              </p:nvGrpSpPr>
              <p:grpSpPr>
                <a:xfrm>
                  <a:off x="2215692" y="4219337"/>
                  <a:ext cx="782521" cy="598746"/>
                  <a:chOff x="-10239325" y="3407763"/>
                  <a:chExt cx="782521" cy="598746"/>
                </a:xfrm>
              </p:grpSpPr>
              <p:sp>
                <p:nvSpPr>
                  <p:cNvPr id="25" name="Freeform: Shape 24">
                    <a:extLst>
                      <a:ext uri="{FF2B5EF4-FFF2-40B4-BE49-F238E27FC236}">
                        <a16:creationId xmlns:a16="http://schemas.microsoft.com/office/drawing/2014/main" id="{A11F9F1B-B8D1-C79A-F0C6-9D9704ECC45D}"/>
                      </a:ext>
                    </a:extLst>
                  </p:cNvPr>
                  <p:cNvSpPr/>
                  <p:nvPr/>
                </p:nvSpPr>
                <p:spPr>
                  <a:xfrm>
                    <a:off x="-9660537" y="355380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5B736B8B-9EE3-5103-575E-655045551FC9}"/>
                      </a:ext>
                    </a:extLst>
                  </p:cNvPr>
                  <p:cNvSpPr/>
                  <p:nvPr/>
                </p:nvSpPr>
                <p:spPr>
                  <a:xfrm rot="20203107">
                    <a:off x="-10021012" y="350490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596D13A0-6D11-20DB-9DF4-96738AD3D6DF}"/>
                      </a:ext>
                    </a:extLst>
                  </p:cNvPr>
                  <p:cNvSpPr/>
                  <p:nvPr/>
                </p:nvSpPr>
                <p:spPr>
                  <a:xfrm rot="20933196">
                    <a:off x="-9897191" y="34984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B4720D65-22A7-77E1-2D92-CDDDD113B7D4}"/>
                      </a:ext>
                    </a:extLst>
                  </p:cNvPr>
                  <p:cNvSpPr/>
                  <p:nvPr/>
                </p:nvSpPr>
                <p:spPr>
                  <a:xfrm rot="646801" flipH="1">
                    <a:off x="-10151843"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0598337A-EFD4-B8FC-EA88-96C8151DFD56}"/>
                      </a:ext>
                    </a:extLst>
                  </p:cNvPr>
                  <p:cNvSpPr/>
                  <p:nvPr/>
                </p:nvSpPr>
                <p:spPr>
                  <a:xfrm flipH="1">
                    <a:off x="-10239325" y="353987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DEDD5E8E-9327-FE73-8CAA-83819062E5B5}"/>
                      </a:ext>
                    </a:extLst>
                  </p:cNvPr>
                  <p:cNvSpPr/>
                  <p:nvPr/>
                </p:nvSpPr>
                <p:spPr>
                  <a:xfrm rot="1079578" flipH="1">
                    <a:off x="-9746737" y="340776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solidFill>
                    <a:srgbClr val="F2A16A"/>
                  </a:solidFill>
                  <a:ln w="21557" cap="flat">
                    <a:noFill/>
                    <a:prstDash val="solid"/>
                    <a:miter/>
                  </a:ln>
                </p:spPr>
                <p:txBody>
                  <a:bodyPr rtlCol="0" anchor="ctr"/>
                  <a:lstStyle/>
                  <a:p>
                    <a:endParaRPr lang="en-GB" dirty="0"/>
                  </a:p>
                </p:txBody>
              </p:sp>
            </p:grpSp>
            <p:grpSp>
              <p:nvGrpSpPr>
                <p:cNvPr id="17" name="Group 16">
                  <a:extLst>
                    <a:ext uri="{FF2B5EF4-FFF2-40B4-BE49-F238E27FC236}">
                      <a16:creationId xmlns:a16="http://schemas.microsoft.com/office/drawing/2014/main" id="{640E853C-5F75-3872-86FB-CCBF10D4D6C3}"/>
                    </a:ext>
                  </a:extLst>
                </p:cNvPr>
                <p:cNvGrpSpPr/>
                <p:nvPr/>
              </p:nvGrpSpPr>
              <p:grpSpPr>
                <a:xfrm flipH="1">
                  <a:off x="2240558" y="4225614"/>
                  <a:ext cx="782521" cy="598746"/>
                  <a:chOff x="-10231657" y="3415383"/>
                  <a:chExt cx="782521" cy="598746"/>
                </a:xfrm>
                <a:solidFill>
                  <a:srgbClr val="E99442"/>
                </a:solidFill>
              </p:grpSpPr>
              <p:sp>
                <p:nvSpPr>
                  <p:cNvPr id="19" name="Freeform: Shape 18">
                    <a:extLst>
                      <a:ext uri="{FF2B5EF4-FFF2-40B4-BE49-F238E27FC236}">
                        <a16:creationId xmlns:a16="http://schemas.microsoft.com/office/drawing/2014/main" id="{1A2EE0C3-8B41-BCFB-5DF7-28ED08073824}"/>
                      </a:ext>
                    </a:extLst>
                  </p:cNvPr>
                  <p:cNvSpPr/>
                  <p:nvPr/>
                </p:nvSpPr>
                <p:spPr>
                  <a:xfrm>
                    <a:off x="-9652869" y="3561420"/>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AB21E244-1035-464E-950F-D61CDAA905C8}"/>
                      </a:ext>
                    </a:extLst>
                  </p:cNvPr>
                  <p:cNvSpPr/>
                  <p:nvPr/>
                </p:nvSpPr>
                <p:spPr>
                  <a:xfrm rot="20203107">
                    <a:off x="-10013344" y="3512524"/>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82A6D731-F482-0454-9673-C852E4B39B96}"/>
                      </a:ext>
                    </a:extLst>
                  </p:cNvPr>
                  <p:cNvSpPr/>
                  <p:nvPr/>
                </p:nvSpPr>
                <p:spPr>
                  <a:xfrm rot="20933196">
                    <a:off x="-9889523" y="35060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6280915E-7E8F-D3F4-E34B-8342B42E02B9}"/>
                      </a:ext>
                    </a:extLst>
                  </p:cNvPr>
                  <p:cNvSpPr/>
                  <p:nvPr/>
                </p:nvSpPr>
                <p:spPr>
                  <a:xfrm rot="646801" flipH="1">
                    <a:off x="-10144175"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6E227F51-360D-836F-996F-C5F4FBCA4244}"/>
                      </a:ext>
                    </a:extLst>
                  </p:cNvPr>
                  <p:cNvSpPr/>
                  <p:nvPr/>
                </p:nvSpPr>
                <p:spPr>
                  <a:xfrm flipH="1">
                    <a:off x="-10231657" y="3547492"/>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6566AA6F-A58E-5F58-035B-2706AD40810C}"/>
                      </a:ext>
                    </a:extLst>
                  </p:cNvPr>
                  <p:cNvSpPr/>
                  <p:nvPr/>
                </p:nvSpPr>
                <p:spPr>
                  <a:xfrm rot="1079578" flipH="1">
                    <a:off x="-9739069" y="3415383"/>
                    <a:ext cx="203733" cy="452709"/>
                  </a:xfrm>
                  <a:custGeom>
                    <a:avLst/>
                    <a:gdLst>
                      <a:gd name="connsiteX0" fmla="*/ 129976 w 203733"/>
                      <a:gd name="connsiteY0" fmla="*/ 0 h 452709"/>
                      <a:gd name="connsiteX1" fmla="*/ 203733 w 203733"/>
                      <a:gd name="connsiteY1" fmla="*/ 20721 h 452709"/>
                      <a:gd name="connsiteX2" fmla="*/ 79536 w 203733"/>
                      <a:gd name="connsiteY2" fmla="*/ 452709 h 452709"/>
                      <a:gd name="connsiteX3" fmla="*/ 0 w 203733"/>
                      <a:gd name="connsiteY3" fmla="*/ 452709 h 452709"/>
                      <a:gd name="connsiteX4" fmla="*/ 129976 w 203733"/>
                      <a:gd name="connsiteY4" fmla="*/ 0 h 452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33" h="452709">
                        <a:moveTo>
                          <a:pt x="129976" y="0"/>
                        </a:moveTo>
                        <a:lnTo>
                          <a:pt x="203733" y="20721"/>
                        </a:lnTo>
                        <a:lnTo>
                          <a:pt x="79536" y="452709"/>
                        </a:lnTo>
                        <a:lnTo>
                          <a:pt x="0" y="452709"/>
                        </a:lnTo>
                        <a:lnTo>
                          <a:pt x="129976" y="0"/>
                        </a:lnTo>
                        <a:close/>
                      </a:path>
                    </a:pathLst>
                  </a:custGeom>
                  <a:grpFill/>
                  <a:ln w="21557" cap="flat">
                    <a:noFill/>
                    <a:prstDash val="solid"/>
                    <a:miter/>
                  </a:ln>
                </p:spPr>
                <p:txBody>
                  <a:bodyPr rtlCol="0" anchor="ctr"/>
                  <a:lstStyle/>
                  <a:p>
                    <a:endParaRPr lang="en-GB" dirty="0"/>
                  </a:p>
                </p:txBody>
              </p:sp>
            </p:grpSp>
            <p:sp>
              <p:nvSpPr>
                <p:cNvPr id="18" name="Freeform: Shape 17">
                  <a:extLst>
                    <a:ext uri="{FF2B5EF4-FFF2-40B4-BE49-F238E27FC236}">
                      <a16:creationId xmlns:a16="http://schemas.microsoft.com/office/drawing/2014/main" id="{0B2542FF-5DC1-9191-BC93-C66457D5A857}"/>
                    </a:ext>
                  </a:extLst>
                </p:cNvPr>
                <p:cNvSpPr/>
                <p:nvPr/>
              </p:nvSpPr>
              <p:spPr>
                <a:xfrm>
                  <a:off x="2275069" y="4570707"/>
                  <a:ext cx="697268" cy="621132"/>
                </a:xfrm>
                <a:custGeom>
                  <a:avLst/>
                  <a:gdLst>
                    <a:gd name="connsiteX0" fmla="*/ 0 w 697268"/>
                    <a:gd name="connsiteY0" fmla="*/ 0 h 621132"/>
                    <a:gd name="connsiteX1" fmla="*/ 697268 w 697268"/>
                    <a:gd name="connsiteY1" fmla="*/ 0 h 621132"/>
                    <a:gd name="connsiteX2" fmla="*/ 618379 w 697268"/>
                    <a:gd name="connsiteY2" fmla="*/ 621132 h 621132"/>
                    <a:gd name="connsiteX3" fmla="*/ 78646 w 697268"/>
                    <a:gd name="connsiteY3" fmla="*/ 621132 h 621132"/>
                    <a:gd name="connsiteX4" fmla="*/ 0 w 697268"/>
                    <a:gd name="connsiteY4" fmla="*/ 0 h 62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68" h="621132">
                      <a:moveTo>
                        <a:pt x="0" y="0"/>
                      </a:moveTo>
                      <a:lnTo>
                        <a:pt x="697268" y="0"/>
                      </a:lnTo>
                      <a:lnTo>
                        <a:pt x="618379" y="621132"/>
                      </a:lnTo>
                      <a:lnTo>
                        <a:pt x="78646" y="621132"/>
                      </a:lnTo>
                      <a:lnTo>
                        <a:pt x="0" y="0"/>
                      </a:lnTo>
                      <a:close/>
                    </a:path>
                  </a:pathLst>
                </a:custGeom>
                <a:solidFill>
                  <a:srgbClr val="170803"/>
                </a:solidFill>
                <a:ln w="21557" cap="flat">
                  <a:noFill/>
                  <a:prstDash val="solid"/>
                  <a:miter/>
                </a:ln>
              </p:spPr>
              <p:txBody>
                <a:bodyPr rtlCol="0" anchor="ctr"/>
                <a:lstStyle/>
                <a:p>
                  <a:endParaRPr lang="en-GB" dirty="0"/>
                </a:p>
              </p:txBody>
            </p:sp>
          </p:grpSp>
        </p:grpSp>
        <p:sp>
          <p:nvSpPr>
            <p:cNvPr id="13" name="Freeform: Shape 12">
              <a:extLst>
                <a:ext uri="{FF2B5EF4-FFF2-40B4-BE49-F238E27FC236}">
                  <a16:creationId xmlns:a16="http://schemas.microsoft.com/office/drawing/2014/main" id="{91B1823E-A07F-AE78-5531-77C96F6922DC}"/>
                </a:ext>
              </a:extLst>
            </p:cNvPr>
            <p:cNvSpPr>
              <a:spLocks noChangeAspect="1"/>
            </p:cNvSpPr>
            <p:nvPr/>
          </p:nvSpPr>
          <p:spPr>
            <a:xfrm flipV="1">
              <a:off x="5449590" y="3143249"/>
              <a:ext cx="344882" cy="296367"/>
            </a:xfrm>
            <a:custGeom>
              <a:avLst/>
              <a:gdLst/>
              <a:ahLst/>
              <a:cxnLst/>
              <a:rect l="l" t="t" r="r" b="b"/>
              <a:pathLst>
                <a:path w="1119336" h="961876">
                  <a:moveTo>
                    <a:pt x="592187" y="961876"/>
                  </a:moveTo>
                  <a:cubicBezTo>
                    <a:pt x="609302" y="961876"/>
                    <a:pt x="639111" y="961448"/>
                    <a:pt x="681614" y="960592"/>
                  </a:cubicBezTo>
                  <a:cubicBezTo>
                    <a:pt x="724117" y="959736"/>
                    <a:pt x="772895" y="951607"/>
                    <a:pt x="827949" y="936203"/>
                  </a:cubicBezTo>
                  <a:cubicBezTo>
                    <a:pt x="883003" y="920799"/>
                    <a:pt x="925649" y="893985"/>
                    <a:pt x="955886" y="855761"/>
                  </a:cubicBezTo>
                  <a:cubicBezTo>
                    <a:pt x="986123" y="814685"/>
                    <a:pt x="1001812" y="770471"/>
                    <a:pt x="1002953" y="723118"/>
                  </a:cubicBezTo>
                  <a:lnTo>
                    <a:pt x="1002953" y="719695"/>
                  </a:lnTo>
                  <a:cubicBezTo>
                    <a:pt x="1002953" y="672914"/>
                    <a:pt x="985980" y="630696"/>
                    <a:pt x="952035" y="593043"/>
                  </a:cubicBezTo>
                  <a:cubicBezTo>
                    <a:pt x="918090" y="555389"/>
                    <a:pt x="862893" y="530001"/>
                    <a:pt x="786445" y="516880"/>
                  </a:cubicBezTo>
                  <a:cubicBezTo>
                    <a:pt x="851483" y="507181"/>
                    <a:pt x="909675" y="491492"/>
                    <a:pt x="961020" y="469813"/>
                  </a:cubicBezTo>
                  <a:cubicBezTo>
                    <a:pt x="1012366" y="448134"/>
                    <a:pt x="1050875" y="417897"/>
                    <a:pt x="1076548" y="379102"/>
                  </a:cubicBezTo>
                  <a:cubicBezTo>
                    <a:pt x="1105074" y="334032"/>
                    <a:pt x="1119336" y="290388"/>
                    <a:pt x="1119336" y="248171"/>
                  </a:cubicBezTo>
                  <a:cubicBezTo>
                    <a:pt x="1119336" y="232196"/>
                    <a:pt x="1114344" y="205953"/>
                    <a:pt x="1104360" y="169440"/>
                  </a:cubicBezTo>
                  <a:cubicBezTo>
                    <a:pt x="1094376" y="132928"/>
                    <a:pt x="1050305" y="96416"/>
                    <a:pt x="972145" y="59903"/>
                  </a:cubicBezTo>
                  <a:cubicBezTo>
                    <a:pt x="893986" y="23390"/>
                    <a:pt x="782451" y="3423"/>
                    <a:pt x="637542" y="0"/>
                  </a:cubicBezTo>
                  <a:lnTo>
                    <a:pt x="631552" y="0"/>
                  </a:lnTo>
                  <a:cubicBezTo>
                    <a:pt x="546546" y="570"/>
                    <a:pt x="464108" y="2567"/>
                    <a:pt x="384237" y="5990"/>
                  </a:cubicBezTo>
                  <a:cubicBezTo>
                    <a:pt x="311212" y="8843"/>
                    <a:pt x="242466" y="10269"/>
                    <a:pt x="177998" y="10269"/>
                  </a:cubicBezTo>
                  <a:cubicBezTo>
                    <a:pt x="114101" y="10269"/>
                    <a:pt x="55910" y="6846"/>
                    <a:pt x="3423" y="0"/>
                  </a:cubicBezTo>
                  <a:cubicBezTo>
                    <a:pt x="45070" y="34230"/>
                    <a:pt x="75449" y="66606"/>
                    <a:pt x="94562" y="97129"/>
                  </a:cubicBezTo>
                  <a:cubicBezTo>
                    <a:pt x="113674" y="127651"/>
                    <a:pt x="126225" y="163022"/>
                    <a:pt x="132215" y="203243"/>
                  </a:cubicBezTo>
                  <a:cubicBezTo>
                    <a:pt x="138205" y="243464"/>
                    <a:pt x="142627" y="295808"/>
                    <a:pt x="145479" y="360275"/>
                  </a:cubicBezTo>
                  <a:cubicBezTo>
                    <a:pt x="147761" y="411621"/>
                    <a:pt x="148902" y="458688"/>
                    <a:pt x="148902" y="501476"/>
                  </a:cubicBezTo>
                  <a:cubicBezTo>
                    <a:pt x="148902" y="560238"/>
                    <a:pt x="145765" y="618858"/>
                    <a:pt x="139489" y="677335"/>
                  </a:cubicBezTo>
                  <a:cubicBezTo>
                    <a:pt x="133213" y="735812"/>
                    <a:pt x="121803" y="784591"/>
                    <a:pt x="105259" y="823670"/>
                  </a:cubicBezTo>
                  <a:cubicBezTo>
                    <a:pt x="88714" y="862750"/>
                    <a:pt x="71028" y="890562"/>
                    <a:pt x="52201" y="907107"/>
                  </a:cubicBezTo>
                  <a:cubicBezTo>
                    <a:pt x="33375" y="923652"/>
                    <a:pt x="16830" y="935347"/>
                    <a:pt x="2567" y="942193"/>
                  </a:cubicBezTo>
                  <a:lnTo>
                    <a:pt x="0" y="943049"/>
                  </a:lnTo>
                  <a:cubicBezTo>
                    <a:pt x="23961" y="943620"/>
                    <a:pt x="70172" y="945046"/>
                    <a:pt x="138633" y="947328"/>
                  </a:cubicBezTo>
                  <a:cubicBezTo>
                    <a:pt x="186556" y="949039"/>
                    <a:pt x="236903" y="950751"/>
                    <a:pt x="289675" y="952463"/>
                  </a:cubicBezTo>
                  <a:cubicBezTo>
                    <a:pt x="342447" y="954174"/>
                    <a:pt x="389942" y="955600"/>
                    <a:pt x="432160" y="956741"/>
                  </a:cubicBezTo>
                  <a:lnTo>
                    <a:pt x="436438" y="956741"/>
                  </a:lnTo>
                  <a:cubicBezTo>
                    <a:pt x="488925" y="960164"/>
                    <a:pt x="540841" y="961876"/>
                    <a:pt x="592187" y="961876"/>
                  </a:cubicBezTo>
                  <a:close/>
                  <a:moveTo>
                    <a:pt x="481794" y="943049"/>
                  </a:moveTo>
                  <a:cubicBezTo>
                    <a:pt x="477800" y="943049"/>
                    <a:pt x="473521" y="942764"/>
                    <a:pt x="468957" y="942193"/>
                  </a:cubicBezTo>
                  <a:cubicBezTo>
                    <a:pt x="462111" y="908533"/>
                    <a:pt x="455836" y="854050"/>
                    <a:pt x="450131" y="778743"/>
                  </a:cubicBezTo>
                  <a:cubicBezTo>
                    <a:pt x="444996" y="720551"/>
                    <a:pt x="442429" y="657225"/>
                    <a:pt x="442429" y="588764"/>
                  </a:cubicBezTo>
                  <a:cubicBezTo>
                    <a:pt x="442429" y="569367"/>
                    <a:pt x="442714" y="549684"/>
                    <a:pt x="443284" y="529716"/>
                  </a:cubicBezTo>
                  <a:cubicBezTo>
                    <a:pt x="468957" y="530857"/>
                    <a:pt x="495771" y="531713"/>
                    <a:pt x="523726" y="532284"/>
                  </a:cubicBezTo>
                  <a:cubicBezTo>
                    <a:pt x="587052" y="544835"/>
                    <a:pt x="634119" y="570222"/>
                    <a:pt x="664927" y="608446"/>
                  </a:cubicBezTo>
                  <a:cubicBezTo>
                    <a:pt x="693452" y="642677"/>
                    <a:pt x="707715" y="681186"/>
                    <a:pt x="707715" y="723974"/>
                  </a:cubicBezTo>
                  <a:cubicBezTo>
                    <a:pt x="707715" y="727397"/>
                    <a:pt x="707144" y="741517"/>
                    <a:pt x="706003" y="766334"/>
                  </a:cubicBezTo>
                  <a:cubicBezTo>
                    <a:pt x="704862" y="791151"/>
                    <a:pt x="686891" y="822957"/>
                    <a:pt x="652090" y="861752"/>
                  </a:cubicBezTo>
                  <a:cubicBezTo>
                    <a:pt x="617289" y="900546"/>
                    <a:pt x="566514" y="927075"/>
                    <a:pt x="499765" y="941338"/>
                  </a:cubicBezTo>
                  <a:cubicBezTo>
                    <a:pt x="494060" y="942479"/>
                    <a:pt x="488069" y="943049"/>
                    <a:pt x="481794" y="943049"/>
                  </a:cubicBezTo>
                  <a:close/>
                  <a:moveTo>
                    <a:pt x="481794" y="508322"/>
                  </a:moveTo>
                  <a:cubicBezTo>
                    <a:pt x="470384" y="508322"/>
                    <a:pt x="457832" y="507752"/>
                    <a:pt x="444140" y="506611"/>
                  </a:cubicBezTo>
                  <a:cubicBezTo>
                    <a:pt x="445852" y="438150"/>
                    <a:pt x="451842" y="371686"/>
                    <a:pt x="462111" y="307218"/>
                  </a:cubicBezTo>
                  <a:cubicBezTo>
                    <a:pt x="472380" y="242751"/>
                    <a:pt x="487784" y="185557"/>
                    <a:pt x="508322" y="135638"/>
                  </a:cubicBezTo>
                  <a:cubicBezTo>
                    <a:pt x="528861" y="85719"/>
                    <a:pt x="556245" y="47922"/>
                    <a:pt x="590475" y="22249"/>
                  </a:cubicBezTo>
                  <a:cubicBezTo>
                    <a:pt x="592757" y="20538"/>
                    <a:pt x="599033" y="19682"/>
                    <a:pt x="609302" y="19682"/>
                  </a:cubicBezTo>
                  <a:lnTo>
                    <a:pt x="616148" y="19682"/>
                  </a:lnTo>
                  <a:cubicBezTo>
                    <a:pt x="624135" y="19682"/>
                    <a:pt x="633691" y="20538"/>
                    <a:pt x="644816" y="22249"/>
                  </a:cubicBezTo>
                  <a:cubicBezTo>
                    <a:pt x="655941" y="23961"/>
                    <a:pt x="666068" y="26814"/>
                    <a:pt x="675196" y="30807"/>
                  </a:cubicBezTo>
                  <a:lnTo>
                    <a:pt x="676052" y="30807"/>
                  </a:lnTo>
                  <a:lnTo>
                    <a:pt x="676907" y="31663"/>
                  </a:lnTo>
                  <a:cubicBezTo>
                    <a:pt x="721978" y="57336"/>
                    <a:pt x="753355" y="92707"/>
                    <a:pt x="771041" y="137777"/>
                  </a:cubicBezTo>
                  <a:cubicBezTo>
                    <a:pt x="782451" y="165732"/>
                    <a:pt x="788156" y="194828"/>
                    <a:pt x="788156" y="225065"/>
                  </a:cubicBezTo>
                  <a:cubicBezTo>
                    <a:pt x="788156" y="242751"/>
                    <a:pt x="784305" y="268994"/>
                    <a:pt x="776604" y="303795"/>
                  </a:cubicBezTo>
                  <a:cubicBezTo>
                    <a:pt x="768902" y="338596"/>
                    <a:pt x="744655" y="376535"/>
                    <a:pt x="703864" y="417611"/>
                  </a:cubicBezTo>
                  <a:cubicBezTo>
                    <a:pt x="663073" y="458688"/>
                    <a:pt x="607020" y="488354"/>
                    <a:pt x="535707" y="506611"/>
                  </a:cubicBezTo>
                  <a:cubicBezTo>
                    <a:pt x="528290" y="507752"/>
                    <a:pt x="517736" y="508322"/>
                    <a:pt x="504044" y="508322"/>
                  </a:cubicBezTo>
                  <a:cubicBezTo>
                    <a:pt x="500620" y="508322"/>
                    <a:pt x="493204" y="508322"/>
                    <a:pt x="481794" y="508322"/>
                  </a:cubicBezTo>
                  <a:close/>
                </a:path>
              </a:pathLst>
            </a:custGeom>
            <a:solidFill>
              <a:srgbClr val="FFFFFF"/>
            </a:solidFill>
            <a:ln w="246678" cap="flat">
              <a:noFill/>
              <a:prstDash val="solid"/>
              <a:miter/>
            </a:ln>
          </p:spPr>
          <p:txBody>
            <a:bodyPr wrap="square" rtlCol="0" anchor="ctr">
              <a:noAutofit/>
            </a:bodyPr>
            <a:lstStyle/>
            <a:p>
              <a:endParaRPr lang="en-GB" dirty="0"/>
            </a:p>
          </p:txBody>
        </p:sp>
      </p:grpSp>
    </p:spTree>
    <p:extLst>
      <p:ext uri="{BB962C8B-B14F-4D97-AF65-F5344CB8AC3E}">
        <p14:creationId xmlns:p14="http://schemas.microsoft.com/office/powerpoint/2010/main" val="119222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F88E-1FE6-417D-D102-A826DB8E9BDD}"/>
              </a:ext>
            </a:extLst>
          </p:cNvPr>
          <p:cNvSpPr>
            <a:spLocks noGrp="1"/>
          </p:cNvSpPr>
          <p:nvPr>
            <p:ph type="title"/>
          </p:nvPr>
        </p:nvSpPr>
        <p:spPr>
          <a:xfrm>
            <a:off x="831850" y="2273277"/>
            <a:ext cx="10515600" cy="2852737"/>
          </a:xfrm>
        </p:spPr>
        <p:txBody>
          <a:bodyPr/>
          <a:lstStyle/>
          <a:p>
            <a:pPr>
              <a:lnSpc>
                <a:spcPts val="4600"/>
              </a:lnSpc>
            </a:pPr>
            <a:r>
              <a:rPr lang="en-ZA" dirty="0"/>
              <a:t>Functional Requirements &amp; Design Patterns</a:t>
            </a:r>
            <a:endParaRPr lang="en-GB" dirty="0"/>
          </a:p>
        </p:txBody>
      </p:sp>
      <p:sp>
        <p:nvSpPr>
          <p:cNvPr id="3" name="Text Placeholder 2">
            <a:extLst>
              <a:ext uri="{FF2B5EF4-FFF2-40B4-BE49-F238E27FC236}">
                <a16:creationId xmlns:a16="http://schemas.microsoft.com/office/drawing/2014/main" id="{6C6D15CE-A8BE-274F-11A9-D4F35ED78B3F}"/>
              </a:ext>
            </a:extLst>
          </p:cNvPr>
          <p:cNvSpPr>
            <a:spLocks noGrp="1"/>
          </p:cNvSpPr>
          <p:nvPr>
            <p:ph type="body" idx="1"/>
          </p:nvPr>
        </p:nvSpPr>
        <p:spPr>
          <a:xfrm>
            <a:off x="831850" y="5153002"/>
            <a:ext cx="10515600" cy="1500187"/>
          </a:xfrm>
        </p:spPr>
        <p:txBody>
          <a:bodyPr/>
          <a:lstStyle/>
          <a:p>
            <a:r>
              <a:rPr lang="en-ZA" dirty="0"/>
              <a:t>The system requirements and the corresponding design patterns used </a:t>
            </a:r>
            <a:endParaRPr lang="en-GB" dirty="0"/>
          </a:p>
        </p:txBody>
      </p:sp>
    </p:spTree>
    <p:extLst>
      <p:ext uri="{BB962C8B-B14F-4D97-AF65-F5344CB8AC3E}">
        <p14:creationId xmlns:p14="http://schemas.microsoft.com/office/powerpoint/2010/main" val="219883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3714B7-91EA-439F-8241-53A3C3A9B063}"/>
              </a:ext>
            </a:extLst>
          </p:cNvPr>
          <p:cNvPicPr>
            <a:picLocks noChangeAspect="1"/>
          </p:cNvPicPr>
          <p:nvPr/>
        </p:nvPicPr>
        <p:blipFill rotWithShape="1">
          <a:blip r:embed="rId2">
            <a:extLst>
              <a:ext uri="{28A0092B-C50C-407E-A947-70E740481C1C}">
                <a14:useLocalDpi xmlns:a14="http://schemas.microsoft.com/office/drawing/2010/main" val="0"/>
              </a:ext>
            </a:extLst>
          </a:blip>
          <a:srcRect t="8306" r="1115" b="21395"/>
          <a:stretch/>
        </p:blipFill>
        <p:spPr>
          <a:xfrm>
            <a:off x="5039360" y="745166"/>
            <a:ext cx="5331973" cy="5367667"/>
          </a:xfrm>
          <a:prstGeom prst="rect">
            <a:avLst/>
          </a:prstGeom>
        </p:spPr>
      </p:pic>
      <p:sp>
        <p:nvSpPr>
          <p:cNvPr id="2" name="Title 1">
            <a:extLst>
              <a:ext uri="{FF2B5EF4-FFF2-40B4-BE49-F238E27FC236}">
                <a16:creationId xmlns:a16="http://schemas.microsoft.com/office/drawing/2014/main" id="{34EEE8E5-54DF-922C-D03A-34A17037A763}"/>
              </a:ext>
            </a:extLst>
          </p:cNvPr>
          <p:cNvSpPr>
            <a:spLocks noGrp="1"/>
          </p:cNvSpPr>
          <p:nvPr>
            <p:ph type="title"/>
          </p:nvPr>
        </p:nvSpPr>
        <p:spPr/>
        <p:txBody>
          <a:bodyPr/>
          <a:lstStyle/>
          <a:p>
            <a:r>
              <a:rPr lang="en-ZA" dirty="0"/>
              <a:t>System Requirements</a:t>
            </a:r>
            <a:endParaRPr lang="en-GB" dirty="0"/>
          </a:p>
        </p:txBody>
      </p:sp>
      <p:sp>
        <p:nvSpPr>
          <p:cNvPr id="3" name="Content Placeholder 2">
            <a:extLst>
              <a:ext uri="{FF2B5EF4-FFF2-40B4-BE49-F238E27FC236}">
                <a16:creationId xmlns:a16="http://schemas.microsoft.com/office/drawing/2014/main" id="{D94EA36B-FD6B-30E0-5036-277D6259EC6D}"/>
              </a:ext>
            </a:extLst>
          </p:cNvPr>
          <p:cNvSpPr>
            <a:spLocks noGrp="1"/>
          </p:cNvSpPr>
          <p:nvPr>
            <p:ph idx="1"/>
          </p:nvPr>
        </p:nvSpPr>
        <p:spPr>
          <a:xfrm>
            <a:off x="838201" y="2235393"/>
            <a:ext cx="4028440" cy="3838877"/>
          </a:xfrm>
        </p:spPr>
        <p:txBody>
          <a:bodyPr/>
          <a:lstStyle/>
          <a:p>
            <a:pPr marL="0" indent="0">
              <a:buNone/>
            </a:pPr>
            <a:r>
              <a:rPr lang="en-GB" dirty="0"/>
              <a:t>Manager should be able to :</a:t>
            </a:r>
          </a:p>
          <a:p>
            <a:pPr marL="446088" indent="-265113"/>
            <a:r>
              <a:rPr lang="en-GB" dirty="0"/>
              <a:t>Assign tables for customers</a:t>
            </a:r>
          </a:p>
          <a:p>
            <a:pPr marL="446088" indent="-265113"/>
            <a:r>
              <a:rPr lang="en-GB" dirty="0"/>
              <a:t>Build tables which can hold a maximum of four customers</a:t>
            </a:r>
          </a:p>
          <a:p>
            <a:pPr marL="446088" indent="-265113"/>
            <a:r>
              <a:rPr lang="en-GB" dirty="0"/>
              <a:t>Check on customer satisfaction</a:t>
            </a:r>
          </a:p>
        </p:txBody>
      </p:sp>
      <p:sp>
        <p:nvSpPr>
          <p:cNvPr id="4" name="Content Placeholder 3">
            <a:extLst>
              <a:ext uri="{FF2B5EF4-FFF2-40B4-BE49-F238E27FC236}">
                <a16:creationId xmlns:a16="http://schemas.microsoft.com/office/drawing/2014/main" id="{BE4C35C0-2534-4785-3F85-9633613ACC5A}"/>
              </a:ext>
            </a:extLst>
          </p:cNvPr>
          <p:cNvSpPr>
            <a:spLocks noGrp="1"/>
          </p:cNvSpPr>
          <p:nvPr>
            <p:ph idx="13"/>
          </p:nvPr>
        </p:nvSpPr>
        <p:spPr/>
        <p:txBody>
          <a:bodyPr/>
          <a:lstStyle/>
          <a:p>
            <a:r>
              <a:rPr lang="en-ZA" dirty="0"/>
              <a:t>Manager</a:t>
            </a:r>
            <a:endParaRPr lang="en-GB" dirty="0"/>
          </a:p>
        </p:txBody>
      </p:sp>
    </p:spTree>
    <p:extLst>
      <p:ext uri="{BB962C8B-B14F-4D97-AF65-F5344CB8AC3E}">
        <p14:creationId xmlns:p14="http://schemas.microsoft.com/office/powerpoint/2010/main" val="168409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51A1-22DC-5315-45F8-A1FF19A15876}"/>
              </a:ext>
            </a:extLst>
          </p:cNvPr>
          <p:cNvSpPr>
            <a:spLocks noGrp="1"/>
          </p:cNvSpPr>
          <p:nvPr>
            <p:ph type="title"/>
          </p:nvPr>
        </p:nvSpPr>
        <p:spPr/>
        <p:txBody>
          <a:bodyPr/>
          <a:lstStyle/>
          <a:p>
            <a:r>
              <a:rPr lang="en-ZA" dirty="0"/>
              <a:t>Builder</a:t>
            </a:r>
            <a:endParaRPr lang="en-GB" dirty="0"/>
          </a:p>
        </p:txBody>
      </p:sp>
      <p:sp>
        <p:nvSpPr>
          <p:cNvPr id="3" name="Text Placeholder 2">
            <a:extLst>
              <a:ext uri="{FF2B5EF4-FFF2-40B4-BE49-F238E27FC236}">
                <a16:creationId xmlns:a16="http://schemas.microsoft.com/office/drawing/2014/main" id="{C19DA81D-13CA-53B6-C94F-1B3F1CD18F22}"/>
              </a:ext>
            </a:extLst>
          </p:cNvPr>
          <p:cNvSpPr>
            <a:spLocks noGrp="1"/>
          </p:cNvSpPr>
          <p:nvPr>
            <p:ph type="body" idx="1"/>
          </p:nvPr>
        </p:nvSpPr>
        <p:spPr/>
        <p:txBody>
          <a:bodyPr/>
          <a:lstStyle/>
          <a:p>
            <a:r>
              <a:rPr lang="en-GB" dirty="0"/>
              <a:t>Each table in our restaurant can seat four customers</a:t>
            </a:r>
          </a:p>
          <a:p>
            <a:r>
              <a:rPr lang="en-GB" dirty="0"/>
              <a:t>Should a group of customers be larger than 4 then the manager will have to combine them</a:t>
            </a:r>
          </a:p>
          <a:p>
            <a:r>
              <a:rPr lang="en-GB" dirty="0"/>
              <a:t>Using the builder pattern, we can separate the construction of the table object from its representation so that the same construction process can create different representations of the tables</a:t>
            </a:r>
          </a:p>
          <a:p>
            <a:endParaRPr lang="en-GB" dirty="0"/>
          </a:p>
        </p:txBody>
      </p:sp>
    </p:spTree>
    <p:extLst>
      <p:ext uri="{BB962C8B-B14F-4D97-AF65-F5344CB8AC3E}">
        <p14:creationId xmlns:p14="http://schemas.microsoft.com/office/powerpoint/2010/main" val="555699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urvilingus"/>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urvilingus"/>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1071</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Curvilingus</vt:lpstr>
      <vt:lpstr>Calibri</vt:lpstr>
      <vt:lpstr>Arial Nova Light</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Functional Requirements &amp; Design Patterns</vt:lpstr>
      <vt:lpstr>System Requirements</vt:lpstr>
      <vt:lpstr>Builder</vt:lpstr>
      <vt:lpstr>System Requirements</vt:lpstr>
      <vt:lpstr>Mediator</vt:lpstr>
      <vt:lpstr>System Requirements</vt:lpstr>
      <vt:lpstr>Memento</vt:lpstr>
      <vt:lpstr>Strategy</vt:lpstr>
      <vt:lpstr>Iterator</vt:lpstr>
      <vt:lpstr>System Requirements</vt:lpstr>
      <vt:lpstr>Chain of Responsibility</vt:lpstr>
      <vt:lpstr>Decorator</vt:lpstr>
      <vt:lpstr>Factory Method</vt:lpstr>
      <vt:lpstr>State</vt:lpstr>
      <vt:lpstr>Observer</vt:lpstr>
      <vt:lpstr>PowerPoint Presentation</vt:lpstr>
      <vt:lpstr>Git &amp; Coding Standards</vt:lpstr>
      <vt:lpstr>Coding Standards</vt:lpstr>
      <vt:lpstr>Git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Siyamthanda Ndlovu</dc:creator>
  <cp:lastModifiedBy>Siyamthanda Ndlovu</cp:lastModifiedBy>
  <cp:revision>25</cp:revision>
  <dcterms:created xsi:type="dcterms:W3CDTF">2023-11-06T03:25:14Z</dcterms:created>
  <dcterms:modified xsi:type="dcterms:W3CDTF">2023-11-07T15:31:44Z</dcterms:modified>
</cp:coreProperties>
</file>